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51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Посвященный 75-летию Победы поэтический конкурс стартовал в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508104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685800" y="-45718"/>
            <a:ext cx="77724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0"/>
            <a:ext cx="4283968" cy="6858000"/>
          </a:xfrm>
        </p:spPr>
        <p:txBody>
          <a:bodyPr>
            <a:normAutofit lnSpcReduction="10000"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В</a:t>
            </a:r>
            <a:r>
              <a:rPr lang="ru-RU" sz="2000" b="1" dirty="0" smtClean="0">
                <a:solidFill>
                  <a:srgbClr val="002060"/>
                </a:solidFill>
              </a:rPr>
              <a:t> </a:t>
            </a:r>
            <a:r>
              <a:rPr lang="ru-RU" sz="2000" b="1" dirty="0" smtClean="0">
                <a:solidFill>
                  <a:srgbClr val="002060"/>
                </a:solidFill>
              </a:rPr>
              <a:t>преддверии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 празднования 75-летней годовщины Победы в Великой Отечественной войне </a:t>
            </a:r>
            <a:r>
              <a:rPr lang="ru-RU" sz="2000" b="1" dirty="0" smtClean="0">
                <a:solidFill>
                  <a:srgbClr val="002060"/>
                </a:solidFill>
              </a:rPr>
              <a:t>1941–1945гг</a:t>
            </a:r>
            <a:r>
              <a:rPr lang="ru-RU" sz="2000" b="1" dirty="0" smtClean="0">
                <a:solidFill>
                  <a:srgbClr val="002060"/>
                </a:solidFill>
              </a:rPr>
              <a:t>. </a:t>
            </a:r>
            <a:r>
              <a:rPr lang="ru-RU" sz="2000" b="1" dirty="0" smtClean="0">
                <a:solidFill>
                  <a:srgbClr val="002060"/>
                </a:solidFill>
              </a:rPr>
              <a:t>Дмитровский техникум проводит акцию 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Monotype Corsiva" pitchFamily="66" charset="0"/>
              </a:rPr>
              <a:t>«МЫ ПОМНИМ, МЫ ГОРДИМСЯ !».  </a:t>
            </a:r>
          </a:p>
          <a:p>
            <a:pPr algn="l"/>
            <a:r>
              <a:rPr lang="ru-RU" sz="2000" b="1" dirty="0" smtClean="0">
                <a:solidFill>
                  <a:srgbClr val="002060"/>
                </a:solidFill>
              </a:rPr>
              <a:t>	Желающие могут</a:t>
            </a:r>
            <a:r>
              <a:rPr lang="ru-RU" sz="2000" b="1" dirty="0" smtClean="0">
                <a:solidFill>
                  <a:srgbClr val="002060"/>
                </a:solidFill>
              </a:rPr>
              <a:t> принять </a:t>
            </a:r>
            <a:r>
              <a:rPr lang="ru-RU" sz="2000" b="1" dirty="0" smtClean="0">
                <a:solidFill>
                  <a:srgbClr val="002060"/>
                </a:solidFill>
              </a:rPr>
              <a:t>участие в номинациях: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 поэтический конкурс (собственного сочинения)  «История войны в стихах»;</a:t>
            </a:r>
          </a:p>
          <a:p>
            <a:pPr algn="l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творческий конкурс  «Письмо солдату»;</a:t>
            </a:r>
          </a:p>
          <a:p>
            <a:pPr algn="l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конкурс эссе «Это все о войне».</a:t>
            </a:r>
          </a:p>
          <a:p>
            <a:pPr algn="l"/>
            <a:endParaRPr lang="ru-RU" sz="2000" b="1" dirty="0" smtClean="0">
              <a:solidFill>
                <a:srgbClr val="002060"/>
              </a:solidFill>
            </a:endParaRPr>
          </a:p>
          <a:p>
            <a:pPr algn="l"/>
            <a:r>
              <a:rPr lang="ru-RU" sz="2000" b="1" u="sng" dirty="0" smtClean="0">
                <a:solidFill>
                  <a:srgbClr val="002060"/>
                </a:solidFill>
              </a:rPr>
              <a:t> Срок до 1 мая</a:t>
            </a:r>
          </a:p>
          <a:p>
            <a:pPr algn="l"/>
            <a:r>
              <a:rPr lang="ru-RU" sz="2000" b="1" u="sng" dirty="0" smtClean="0">
                <a:solidFill>
                  <a:srgbClr val="002060"/>
                </a:solidFill>
              </a:rPr>
              <a:t>По </a:t>
            </a:r>
            <a:r>
              <a:rPr lang="ru-RU" sz="2000" b="1" u="sng" dirty="0" smtClean="0">
                <a:solidFill>
                  <a:srgbClr val="002060"/>
                </a:solidFill>
              </a:rPr>
              <a:t>вопросам участия </a:t>
            </a:r>
            <a:r>
              <a:rPr lang="ru-RU" sz="2000" b="1" u="sng" dirty="0" smtClean="0">
                <a:solidFill>
                  <a:srgbClr val="002060"/>
                </a:solidFill>
              </a:rPr>
              <a:t>обращаться преподавателю  русского языка и литературы </a:t>
            </a:r>
            <a:r>
              <a:rPr lang="ru-RU" sz="2000" b="1" u="sng" dirty="0" err="1" smtClean="0">
                <a:solidFill>
                  <a:srgbClr val="002060"/>
                </a:solidFill>
              </a:rPr>
              <a:t>О.А.Заиграйкиной</a:t>
            </a:r>
            <a:r>
              <a:rPr lang="ru-RU" sz="2000" b="1" u="sng" dirty="0" smtClean="0">
                <a:solidFill>
                  <a:srgbClr val="002060"/>
                </a:solidFill>
              </a:rPr>
              <a:t> и зам директора ВР А.А.Шаховой.</a:t>
            </a:r>
            <a:endParaRPr lang="ru-RU" sz="2000" b="1" u="sng" dirty="0">
              <a:solidFill>
                <a:srgbClr val="002060"/>
              </a:solidFill>
            </a:endParaRPr>
          </a:p>
        </p:txBody>
      </p:sp>
      <p:sp>
        <p:nvSpPr>
          <p:cNvPr id="1028" name="AutoShape 4" descr="Конкурс в честь 75-й годовщины Победы в Великой Отечественной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1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46</cp:revision>
  <dcterms:created xsi:type="dcterms:W3CDTF">2020-04-14T09:57:28Z</dcterms:created>
  <dcterms:modified xsi:type="dcterms:W3CDTF">2020-04-14T17:35:53Z</dcterms:modified>
</cp:coreProperties>
</file>