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E49D9-738B-4C57-864B-A05830BD08D5}" type="doc">
      <dgm:prSet loTypeId="urn:microsoft.com/office/officeart/2005/8/layout/hList9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E3F8F-7A2A-4412-A03B-C7F8B1F18763}">
      <dgm:prSet phldrT="[Текст]" custT="1"/>
      <dgm:spPr/>
      <dgm:t>
        <a:bodyPr/>
        <a:lstStyle/>
        <a:p>
          <a:r>
            <a:rPr lang="ru-RU" sz="4400" b="1" dirty="0" smtClean="0"/>
            <a:t>6</a:t>
          </a:r>
          <a:endParaRPr lang="ru-RU" sz="4400" b="1" dirty="0"/>
        </a:p>
      </dgm:t>
    </dgm:pt>
    <dgm:pt modelId="{DA1E7E76-53E1-4FF2-A1E0-0F03B7EEB686}" type="parTrans" cxnId="{34E1D1C0-C2D4-4743-8064-A23872D3A44A}">
      <dgm:prSet/>
      <dgm:spPr/>
      <dgm:t>
        <a:bodyPr/>
        <a:lstStyle/>
        <a:p>
          <a:endParaRPr lang="ru-RU"/>
        </a:p>
      </dgm:t>
    </dgm:pt>
    <dgm:pt modelId="{013B59D8-53A4-46BC-9829-D3F85F0589C8}" type="sibTrans" cxnId="{34E1D1C0-C2D4-4743-8064-A23872D3A44A}">
      <dgm:prSet/>
      <dgm:spPr/>
      <dgm:t>
        <a:bodyPr/>
        <a:lstStyle/>
        <a:p>
          <a:endParaRPr lang="ru-RU"/>
        </a:p>
      </dgm:t>
    </dgm:pt>
    <dgm:pt modelId="{68E997A0-57E5-4B06-B3DF-B01EA317CB53}">
      <dgm:prSet phldrT="[Текст]"/>
      <dgm:spPr/>
      <dgm:t>
        <a:bodyPr/>
        <a:lstStyle/>
        <a:p>
          <a:r>
            <a:rPr lang="ru-RU" dirty="0" smtClean="0"/>
            <a:t>Уровень квалификации</a:t>
          </a:r>
          <a:endParaRPr lang="ru-RU" dirty="0"/>
        </a:p>
      </dgm:t>
    </dgm:pt>
    <dgm:pt modelId="{F1349646-A587-461A-B6EA-073C151F9CAA}" type="parTrans" cxnId="{4769241A-B001-4A8D-BD2F-0C9916818323}">
      <dgm:prSet/>
      <dgm:spPr/>
      <dgm:t>
        <a:bodyPr/>
        <a:lstStyle/>
        <a:p>
          <a:endParaRPr lang="ru-RU"/>
        </a:p>
      </dgm:t>
    </dgm:pt>
    <dgm:pt modelId="{285D2D1B-C295-4681-94C9-9E6A7DBA020F}" type="sibTrans" cxnId="{4769241A-B001-4A8D-BD2F-0C9916818323}">
      <dgm:prSet/>
      <dgm:spPr/>
      <dgm:t>
        <a:bodyPr/>
        <a:lstStyle/>
        <a:p>
          <a:endParaRPr lang="ru-RU"/>
        </a:p>
      </dgm:t>
    </dgm:pt>
    <dgm:pt modelId="{54AE30DF-7247-41AE-8B66-D2229A722304}">
      <dgm:prSet phldrT="[Текст]"/>
      <dgm:spPr/>
      <dgm:t>
        <a:bodyPr/>
        <a:lstStyle/>
        <a:p>
          <a:r>
            <a:rPr lang="ru-RU" dirty="0" smtClean="0"/>
            <a:t>Нет требований к опыту работы</a:t>
          </a:r>
          <a:endParaRPr lang="ru-RU" dirty="0"/>
        </a:p>
      </dgm:t>
    </dgm:pt>
    <dgm:pt modelId="{83680A30-8B30-472C-83BF-E9062A76628C}" type="parTrans" cxnId="{D35162E2-6B65-432A-AD49-09F90460F26B}">
      <dgm:prSet/>
      <dgm:spPr/>
      <dgm:t>
        <a:bodyPr/>
        <a:lstStyle/>
        <a:p>
          <a:endParaRPr lang="ru-RU"/>
        </a:p>
      </dgm:t>
    </dgm:pt>
    <dgm:pt modelId="{A3345E2C-D2A9-44B1-AEE3-D52ECC08CF21}" type="sibTrans" cxnId="{D35162E2-6B65-432A-AD49-09F90460F26B}">
      <dgm:prSet/>
      <dgm:spPr/>
      <dgm:t>
        <a:bodyPr/>
        <a:lstStyle/>
        <a:p>
          <a:endParaRPr lang="ru-RU"/>
        </a:p>
      </dgm:t>
    </dgm:pt>
    <dgm:pt modelId="{9A77FE23-5814-47A9-A457-4BD2BFF49ACC}">
      <dgm:prSet phldrT="[Текст]"/>
      <dgm:spPr/>
      <dgm:t>
        <a:bodyPr/>
        <a:lstStyle/>
        <a:p>
          <a:r>
            <a:rPr lang="ru-RU" dirty="0" smtClean="0"/>
            <a:t>Напр. </a:t>
          </a:r>
          <a:r>
            <a:rPr lang="ru-RU" dirty="0" err="1" smtClean="0"/>
            <a:t>подг</a:t>
          </a:r>
          <a:r>
            <a:rPr lang="ru-RU" dirty="0" smtClean="0"/>
            <a:t>.</a:t>
          </a:r>
          <a:endParaRPr lang="ru-RU" dirty="0"/>
        </a:p>
      </dgm:t>
    </dgm:pt>
    <dgm:pt modelId="{0928BDAA-74AF-4C7C-B731-AFA55D73564D}" type="parTrans" cxnId="{6BE783A0-5A39-4E48-A0DE-8C0931CE22B1}">
      <dgm:prSet/>
      <dgm:spPr/>
      <dgm:t>
        <a:bodyPr/>
        <a:lstStyle/>
        <a:p>
          <a:endParaRPr lang="ru-RU"/>
        </a:p>
      </dgm:t>
    </dgm:pt>
    <dgm:pt modelId="{1806661B-6226-4C56-AE85-1459A59E786C}" type="sibTrans" cxnId="{6BE783A0-5A39-4E48-A0DE-8C0931CE22B1}">
      <dgm:prSet/>
      <dgm:spPr/>
      <dgm:t>
        <a:bodyPr/>
        <a:lstStyle/>
        <a:p>
          <a:endParaRPr lang="ru-RU"/>
        </a:p>
      </dgm:t>
    </dgm:pt>
    <dgm:pt modelId="{7C7D3F8D-4204-400F-B9C7-655192C49DA2}">
      <dgm:prSet phldrT="[Текст]"/>
      <dgm:spPr/>
      <dgm:t>
        <a:bodyPr/>
        <a:lstStyle/>
        <a:p>
          <a:r>
            <a:rPr lang="ru-RU" dirty="0" smtClean="0"/>
            <a:t>Образование и педагогические науки</a:t>
          </a:r>
          <a:endParaRPr lang="ru-RU" dirty="0"/>
        </a:p>
      </dgm:t>
    </dgm:pt>
    <dgm:pt modelId="{F5524336-5D7E-480B-84EE-52B2F32CCE1F}" type="parTrans" cxnId="{28DE7A44-3DE3-4203-8930-62B4D792F65F}">
      <dgm:prSet/>
      <dgm:spPr/>
      <dgm:t>
        <a:bodyPr/>
        <a:lstStyle/>
        <a:p>
          <a:endParaRPr lang="ru-RU"/>
        </a:p>
      </dgm:t>
    </dgm:pt>
    <dgm:pt modelId="{CC0AA467-C3D1-4D72-8061-B4210AC4BB76}" type="sibTrans" cxnId="{28DE7A44-3DE3-4203-8930-62B4D792F65F}">
      <dgm:prSet/>
      <dgm:spPr/>
      <dgm:t>
        <a:bodyPr/>
        <a:lstStyle/>
        <a:p>
          <a:endParaRPr lang="ru-RU"/>
        </a:p>
      </dgm:t>
    </dgm:pt>
    <dgm:pt modelId="{384B958E-15DE-4E53-A01D-7F7D79F48797}">
      <dgm:prSet phldrT="[Текст]"/>
      <dgm:spPr/>
      <dgm:t>
        <a:bodyPr/>
        <a:lstStyle/>
        <a:p>
          <a:r>
            <a:rPr lang="ru-RU" dirty="0" smtClean="0"/>
            <a:t>Мед. осмотр и отсутствие судимости</a:t>
          </a:r>
          <a:endParaRPr lang="ru-RU" dirty="0"/>
        </a:p>
      </dgm:t>
    </dgm:pt>
    <dgm:pt modelId="{327D3FAB-5654-43B7-8F36-FB112D5E8F83}" type="parTrans" cxnId="{5EAA7F83-6A25-42B7-966C-3B195D12FC69}">
      <dgm:prSet/>
      <dgm:spPr/>
      <dgm:t>
        <a:bodyPr/>
        <a:lstStyle/>
        <a:p>
          <a:endParaRPr lang="ru-RU"/>
        </a:p>
      </dgm:t>
    </dgm:pt>
    <dgm:pt modelId="{A94DF2A9-34AD-4BC6-B7D7-A2E37EFAD0F3}" type="sibTrans" cxnId="{5EAA7F83-6A25-42B7-966C-3B195D12FC69}">
      <dgm:prSet/>
      <dgm:spPr/>
      <dgm:t>
        <a:bodyPr/>
        <a:lstStyle/>
        <a:p>
          <a:endParaRPr lang="ru-RU"/>
        </a:p>
      </dgm:t>
    </dgm:pt>
    <dgm:pt modelId="{4137F6CA-3A97-4ECC-9D9C-9EE4211C4AA7}" type="pres">
      <dgm:prSet presAssocID="{666E49D9-738B-4C57-864B-A05830BD08D5}" presName="list" presStyleCnt="0">
        <dgm:presLayoutVars>
          <dgm:dir/>
          <dgm:animLvl val="lvl"/>
        </dgm:presLayoutVars>
      </dgm:prSet>
      <dgm:spPr/>
    </dgm:pt>
    <dgm:pt modelId="{735CE89C-CFA5-4269-ADEC-D8AC8B51EE71}" type="pres">
      <dgm:prSet presAssocID="{414E3F8F-7A2A-4412-A03B-C7F8B1F18763}" presName="posSpace" presStyleCnt="0"/>
      <dgm:spPr/>
    </dgm:pt>
    <dgm:pt modelId="{306C3092-6F25-4EEA-AA17-4C476A58B47E}" type="pres">
      <dgm:prSet presAssocID="{414E3F8F-7A2A-4412-A03B-C7F8B1F18763}" presName="vertFlow" presStyleCnt="0"/>
      <dgm:spPr/>
    </dgm:pt>
    <dgm:pt modelId="{ECB76A14-7FEA-462C-8D7E-98BFEA2C1F17}" type="pres">
      <dgm:prSet presAssocID="{414E3F8F-7A2A-4412-A03B-C7F8B1F18763}" presName="topSpace" presStyleCnt="0"/>
      <dgm:spPr/>
    </dgm:pt>
    <dgm:pt modelId="{9D155101-921A-421C-9DB5-B7CAE5E91DBB}" type="pres">
      <dgm:prSet presAssocID="{414E3F8F-7A2A-4412-A03B-C7F8B1F18763}" presName="firstComp" presStyleCnt="0"/>
      <dgm:spPr/>
    </dgm:pt>
    <dgm:pt modelId="{B31CF75A-115C-4F77-AC82-DCA68D21EEFB}" type="pres">
      <dgm:prSet presAssocID="{414E3F8F-7A2A-4412-A03B-C7F8B1F18763}" presName="firstChild" presStyleLbl="bgAccFollowNode1" presStyleIdx="0" presStyleCnt="4"/>
      <dgm:spPr/>
    </dgm:pt>
    <dgm:pt modelId="{E3C9CEFF-8C19-4776-B15A-4BC86F4B3566}" type="pres">
      <dgm:prSet presAssocID="{414E3F8F-7A2A-4412-A03B-C7F8B1F18763}" presName="firstChildTx" presStyleLbl="bgAccFollowNode1" presStyleIdx="0" presStyleCnt="4">
        <dgm:presLayoutVars>
          <dgm:bulletEnabled val="1"/>
        </dgm:presLayoutVars>
      </dgm:prSet>
      <dgm:spPr/>
    </dgm:pt>
    <dgm:pt modelId="{C2A7C2A3-794C-4E88-8B0B-D664F79760BC}" type="pres">
      <dgm:prSet presAssocID="{54AE30DF-7247-41AE-8B66-D2229A722304}" presName="comp" presStyleCnt="0"/>
      <dgm:spPr/>
    </dgm:pt>
    <dgm:pt modelId="{C65DB623-7AEA-4AF4-827A-774D4FF6063F}" type="pres">
      <dgm:prSet presAssocID="{54AE30DF-7247-41AE-8B66-D2229A722304}" presName="child" presStyleLbl="bgAccFollowNode1" presStyleIdx="1" presStyleCnt="4"/>
      <dgm:spPr/>
    </dgm:pt>
    <dgm:pt modelId="{65BDE7F0-B15B-4233-8AE6-925AF5130AF7}" type="pres">
      <dgm:prSet presAssocID="{54AE30DF-7247-41AE-8B66-D2229A722304}" presName="childTx" presStyleLbl="bgAccFollowNode1" presStyleIdx="1" presStyleCnt="4">
        <dgm:presLayoutVars>
          <dgm:bulletEnabled val="1"/>
        </dgm:presLayoutVars>
      </dgm:prSet>
      <dgm:spPr/>
    </dgm:pt>
    <dgm:pt modelId="{0AD3EB2A-2BBB-4A25-AED8-6CCAC4A0BBBB}" type="pres">
      <dgm:prSet presAssocID="{414E3F8F-7A2A-4412-A03B-C7F8B1F18763}" presName="negSpace" presStyleCnt="0"/>
      <dgm:spPr/>
    </dgm:pt>
    <dgm:pt modelId="{B620720B-C610-4A05-90A8-A4A597E00CB7}" type="pres">
      <dgm:prSet presAssocID="{414E3F8F-7A2A-4412-A03B-C7F8B1F18763}" presName="circle" presStyleLbl="node1" presStyleIdx="0" presStyleCnt="2"/>
      <dgm:spPr/>
    </dgm:pt>
    <dgm:pt modelId="{AFE0B50E-9993-467A-B00A-F584548FDB4B}" type="pres">
      <dgm:prSet presAssocID="{013B59D8-53A4-46BC-9829-D3F85F0589C8}" presName="transSpace" presStyleCnt="0"/>
      <dgm:spPr/>
    </dgm:pt>
    <dgm:pt modelId="{5CCB3A28-2AC1-4ACC-88EE-B967F0F57839}" type="pres">
      <dgm:prSet presAssocID="{9A77FE23-5814-47A9-A457-4BD2BFF49ACC}" presName="posSpace" presStyleCnt="0"/>
      <dgm:spPr/>
    </dgm:pt>
    <dgm:pt modelId="{2B7467BF-86A1-4C08-8096-7A737689ECBC}" type="pres">
      <dgm:prSet presAssocID="{9A77FE23-5814-47A9-A457-4BD2BFF49ACC}" presName="vertFlow" presStyleCnt="0"/>
      <dgm:spPr/>
    </dgm:pt>
    <dgm:pt modelId="{3B5F5675-2A0A-4067-8D41-8457D1FFA16A}" type="pres">
      <dgm:prSet presAssocID="{9A77FE23-5814-47A9-A457-4BD2BFF49ACC}" presName="topSpace" presStyleCnt="0"/>
      <dgm:spPr/>
    </dgm:pt>
    <dgm:pt modelId="{22B15CE8-F59F-4163-8A1C-B1827CB3B751}" type="pres">
      <dgm:prSet presAssocID="{9A77FE23-5814-47A9-A457-4BD2BFF49ACC}" presName="firstComp" presStyleCnt="0"/>
      <dgm:spPr/>
    </dgm:pt>
    <dgm:pt modelId="{EC3FEA89-1C6C-4CD6-A3A8-5C006797D938}" type="pres">
      <dgm:prSet presAssocID="{9A77FE23-5814-47A9-A457-4BD2BFF49ACC}" presName="firstChild" presStyleLbl="bgAccFollowNode1" presStyleIdx="2" presStyleCnt="4"/>
      <dgm:spPr/>
    </dgm:pt>
    <dgm:pt modelId="{1FF55380-A9F0-40A7-9557-E9CC3B9028C3}" type="pres">
      <dgm:prSet presAssocID="{9A77FE23-5814-47A9-A457-4BD2BFF49ACC}" presName="firstChildTx" presStyleLbl="bgAccFollowNode1" presStyleIdx="2" presStyleCnt="4">
        <dgm:presLayoutVars>
          <dgm:bulletEnabled val="1"/>
        </dgm:presLayoutVars>
      </dgm:prSet>
      <dgm:spPr/>
    </dgm:pt>
    <dgm:pt modelId="{1A361E15-E05B-4F21-82E5-ED73A4343C6C}" type="pres">
      <dgm:prSet presAssocID="{384B958E-15DE-4E53-A01D-7F7D79F48797}" presName="comp" presStyleCnt="0"/>
      <dgm:spPr/>
    </dgm:pt>
    <dgm:pt modelId="{1BCCF5FD-61F5-43E3-A94E-B26A49364D07}" type="pres">
      <dgm:prSet presAssocID="{384B958E-15DE-4E53-A01D-7F7D79F48797}" presName="child" presStyleLbl="bgAccFollowNode1" presStyleIdx="3" presStyleCnt="4"/>
      <dgm:spPr/>
      <dgm:t>
        <a:bodyPr/>
        <a:lstStyle/>
        <a:p>
          <a:endParaRPr lang="ru-RU"/>
        </a:p>
      </dgm:t>
    </dgm:pt>
    <dgm:pt modelId="{BE606569-4800-4FCE-8186-01B9A0ACDB6B}" type="pres">
      <dgm:prSet presAssocID="{384B958E-15DE-4E53-A01D-7F7D79F48797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29651-B656-4C74-A535-5BEAE922C855}" type="pres">
      <dgm:prSet presAssocID="{9A77FE23-5814-47A9-A457-4BD2BFF49ACC}" presName="negSpace" presStyleCnt="0"/>
      <dgm:spPr/>
    </dgm:pt>
    <dgm:pt modelId="{FFDE7D27-2280-40D0-B4AB-9C47AD996767}" type="pres">
      <dgm:prSet presAssocID="{9A77FE23-5814-47A9-A457-4BD2BFF49ACC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34E1D1C0-C2D4-4743-8064-A23872D3A44A}" srcId="{666E49D9-738B-4C57-864B-A05830BD08D5}" destId="{414E3F8F-7A2A-4412-A03B-C7F8B1F18763}" srcOrd="0" destOrd="0" parTransId="{DA1E7E76-53E1-4FF2-A1E0-0F03B7EEB686}" sibTransId="{013B59D8-53A4-46BC-9829-D3F85F0589C8}"/>
    <dgm:cxn modelId="{54E7B849-83C9-4073-97C2-99A72A3CC562}" type="presOf" srcId="{666E49D9-738B-4C57-864B-A05830BD08D5}" destId="{4137F6CA-3A97-4ECC-9D9C-9EE4211C4AA7}" srcOrd="0" destOrd="0" presId="urn:microsoft.com/office/officeart/2005/8/layout/hList9"/>
    <dgm:cxn modelId="{4FBD5C69-4F48-4664-8FD6-9C8547D10817}" type="presOf" srcId="{68E997A0-57E5-4B06-B3DF-B01EA317CB53}" destId="{E3C9CEFF-8C19-4776-B15A-4BC86F4B3566}" srcOrd="1" destOrd="0" presId="urn:microsoft.com/office/officeart/2005/8/layout/hList9"/>
    <dgm:cxn modelId="{D0F77BEE-137B-4B0E-A3FE-DDC41006193C}" type="presOf" srcId="{384B958E-15DE-4E53-A01D-7F7D79F48797}" destId="{1BCCF5FD-61F5-43E3-A94E-B26A49364D07}" srcOrd="0" destOrd="0" presId="urn:microsoft.com/office/officeart/2005/8/layout/hList9"/>
    <dgm:cxn modelId="{28DE7A44-3DE3-4203-8930-62B4D792F65F}" srcId="{9A77FE23-5814-47A9-A457-4BD2BFF49ACC}" destId="{7C7D3F8D-4204-400F-B9C7-655192C49DA2}" srcOrd="0" destOrd="0" parTransId="{F5524336-5D7E-480B-84EE-52B2F32CCE1F}" sibTransId="{CC0AA467-C3D1-4D72-8061-B4210AC4BB76}"/>
    <dgm:cxn modelId="{6BE783A0-5A39-4E48-A0DE-8C0931CE22B1}" srcId="{666E49D9-738B-4C57-864B-A05830BD08D5}" destId="{9A77FE23-5814-47A9-A457-4BD2BFF49ACC}" srcOrd="1" destOrd="0" parTransId="{0928BDAA-74AF-4C7C-B731-AFA55D73564D}" sibTransId="{1806661B-6226-4C56-AE85-1459A59E786C}"/>
    <dgm:cxn modelId="{A104A517-DF5A-40AF-9FF6-62B1EF9E19CB}" type="presOf" srcId="{54AE30DF-7247-41AE-8B66-D2229A722304}" destId="{65BDE7F0-B15B-4233-8AE6-925AF5130AF7}" srcOrd="1" destOrd="0" presId="urn:microsoft.com/office/officeart/2005/8/layout/hList9"/>
    <dgm:cxn modelId="{5EAA7F83-6A25-42B7-966C-3B195D12FC69}" srcId="{9A77FE23-5814-47A9-A457-4BD2BFF49ACC}" destId="{384B958E-15DE-4E53-A01D-7F7D79F48797}" srcOrd="1" destOrd="0" parTransId="{327D3FAB-5654-43B7-8F36-FB112D5E8F83}" sibTransId="{A94DF2A9-34AD-4BC6-B7D7-A2E37EFAD0F3}"/>
    <dgm:cxn modelId="{4769241A-B001-4A8D-BD2F-0C9916818323}" srcId="{414E3F8F-7A2A-4412-A03B-C7F8B1F18763}" destId="{68E997A0-57E5-4B06-B3DF-B01EA317CB53}" srcOrd="0" destOrd="0" parTransId="{F1349646-A587-461A-B6EA-073C151F9CAA}" sibTransId="{285D2D1B-C295-4681-94C9-9E6A7DBA020F}"/>
    <dgm:cxn modelId="{B6AD9FCB-48D1-41B5-A6AC-68A608CD4C36}" type="presOf" srcId="{54AE30DF-7247-41AE-8B66-D2229A722304}" destId="{C65DB623-7AEA-4AF4-827A-774D4FF6063F}" srcOrd="0" destOrd="0" presId="urn:microsoft.com/office/officeart/2005/8/layout/hList9"/>
    <dgm:cxn modelId="{9FDA7003-E16B-4349-9BD7-A5B86EDB2F37}" type="presOf" srcId="{7C7D3F8D-4204-400F-B9C7-655192C49DA2}" destId="{1FF55380-A9F0-40A7-9557-E9CC3B9028C3}" srcOrd="1" destOrd="0" presId="urn:microsoft.com/office/officeart/2005/8/layout/hList9"/>
    <dgm:cxn modelId="{69DF0EAD-8648-4CA4-8621-8851D0C901BB}" type="presOf" srcId="{7C7D3F8D-4204-400F-B9C7-655192C49DA2}" destId="{EC3FEA89-1C6C-4CD6-A3A8-5C006797D938}" srcOrd="0" destOrd="0" presId="urn:microsoft.com/office/officeart/2005/8/layout/hList9"/>
    <dgm:cxn modelId="{D0EDD5DF-6930-4603-93BB-62F186F95428}" type="presOf" srcId="{414E3F8F-7A2A-4412-A03B-C7F8B1F18763}" destId="{B620720B-C610-4A05-90A8-A4A597E00CB7}" srcOrd="0" destOrd="0" presId="urn:microsoft.com/office/officeart/2005/8/layout/hList9"/>
    <dgm:cxn modelId="{6E326E1C-CB53-4826-8BF8-6DB6E5A456BC}" type="presOf" srcId="{9A77FE23-5814-47A9-A457-4BD2BFF49ACC}" destId="{FFDE7D27-2280-40D0-B4AB-9C47AD996767}" srcOrd="0" destOrd="0" presId="urn:microsoft.com/office/officeart/2005/8/layout/hList9"/>
    <dgm:cxn modelId="{F315ADB1-0D7C-4CC2-94AE-089D661AF6C7}" type="presOf" srcId="{384B958E-15DE-4E53-A01D-7F7D79F48797}" destId="{BE606569-4800-4FCE-8186-01B9A0ACDB6B}" srcOrd="1" destOrd="0" presId="urn:microsoft.com/office/officeart/2005/8/layout/hList9"/>
    <dgm:cxn modelId="{C670003A-27CC-4A8A-B297-A2BEA3B1F452}" type="presOf" srcId="{68E997A0-57E5-4B06-B3DF-B01EA317CB53}" destId="{B31CF75A-115C-4F77-AC82-DCA68D21EEFB}" srcOrd="0" destOrd="0" presId="urn:microsoft.com/office/officeart/2005/8/layout/hList9"/>
    <dgm:cxn modelId="{D35162E2-6B65-432A-AD49-09F90460F26B}" srcId="{414E3F8F-7A2A-4412-A03B-C7F8B1F18763}" destId="{54AE30DF-7247-41AE-8B66-D2229A722304}" srcOrd="1" destOrd="0" parTransId="{83680A30-8B30-472C-83BF-E9062A76628C}" sibTransId="{A3345E2C-D2A9-44B1-AEE3-D52ECC08CF21}"/>
    <dgm:cxn modelId="{C7D75147-2EAB-441F-BD18-D3108DD251FE}" type="presParOf" srcId="{4137F6CA-3A97-4ECC-9D9C-9EE4211C4AA7}" destId="{735CE89C-CFA5-4269-ADEC-D8AC8B51EE71}" srcOrd="0" destOrd="0" presId="urn:microsoft.com/office/officeart/2005/8/layout/hList9"/>
    <dgm:cxn modelId="{E62C2F75-D855-4094-8C17-E2C007EBB279}" type="presParOf" srcId="{4137F6CA-3A97-4ECC-9D9C-9EE4211C4AA7}" destId="{306C3092-6F25-4EEA-AA17-4C476A58B47E}" srcOrd="1" destOrd="0" presId="urn:microsoft.com/office/officeart/2005/8/layout/hList9"/>
    <dgm:cxn modelId="{1307310A-B4BF-49F5-8F4A-00F2509C7FA2}" type="presParOf" srcId="{306C3092-6F25-4EEA-AA17-4C476A58B47E}" destId="{ECB76A14-7FEA-462C-8D7E-98BFEA2C1F17}" srcOrd="0" destOrd="0" presId="urn:microsoft.com/office/officeart/2005/8/layout/hList9"/>
    <dgm:cxn modelId="{C45359E6-06B7-448D-A3EB-7ABDF25645E9}" type="presParOf" srcId="{306C3092-6F25-4EEA-AA17-4C476A58B47E}" destId="{9D155101-921A-421C-9DB5-B7CAE5E91DBB}" srcOrd="1" destOrd="0" presId="urn:microsoft.com/office/officeart/2005/8/layout/hList9"/>
    <dgm:cxn modelId="{4D972EEB-1C52-42E1-A3A6-20F14053363F}" type="presParOf" srcId="{9D155101-921A-421C-9DB5-B7CAE5E91DBB}" destId="{B31CF75A-115C-4F77-AC82-DCA68D21EEFB}" srcOrd="0" destOrd="0" presId="urn:microsoft.com/office/officeart/2005/8/layout/hList9"/>
    <dgm:cxn modelId="{552FC5F7-9982-496E-AC10-553F55126604}" type="presParOf" srcId="{9D155101-921A-421C-9DB5-B7CAE5E91DBB}" destId="{E3C9CEFF-8C19-4776-B15A-4BC86F4B3566}" srcOrd="1" destOrd="0" presId="urn:microsoft.com/office/officeart/2005/8/layout/hList9"/>
    <dgm:cxn modelId="{52954CAF-8F2A-4CB6-AB38-DBC2642C135F}" type="presParOf" srcId="{306C3092-6F25-4EEA-AA17-4C476A58B47E}" destId="{C2A7C2A3-794C-4E88-8B0B-D664F79760BC}" srcOrd="2" destOrd="0" presId="urn:microsoft.com/office/officeart/2005/8/layout/hList9"/>
    <dgm:cxn modelId="{D7105D74-B51D-4F79-8D95-643C1EA86634}" type="presParOf" srcId="{C2A7C2A3-794C-4E88-8B0B-D664F79760BC}" destId="{C65DB623-7AEA-4AF4-827A-774D4FF6063F}" srcOrd="0" destOrd="0" presId="urn:microsoft.com/office/officeart/2005/8/layout/hList9"/>
    <dgm:cxn modelId="{2C62E3A1-BF5C-42DE-A66B-316305DE3727}" type="presParOf" srcId="{C2A7C2A3-794C-4E88-8B0B-D664F79760BC}" destId="{65BDE7F0-B15B-4233-8AE6-925AF5130AF7}" srcOrd="1" destOrd="0" presId="urn:microsoft.com/office/officeart/2005/8/layout/hList9"/>
    <dgm:cxn modelId="{CFDF49BD-FE1D-48D6-942D-60B239D798C4}" type="presParOf" srcId="{4137F6CA-3A97-4ECC-9D9C-9EE4211C4AA7}" destId="{0AD3EB2A-2BBB-4A25-AED8-6CCAC4A0BBBB}" srcOrd="2" destOrd="0" presId="urn:microsoft.com/office/officeart/2005/8/layout/hList9"/>
    <dgm:cxn modelId="{FDD3C2E0-2817-44CF-A79B-296D472C6CB9}" type="presParOf" srcId="{4137F6CA-3A97-4ECC-9D9C-9EE4211C4AA7}" destId="{B620720B-C610-4A05-90A8-A4A597E00CB7}" srcOrd="3" destOrd="0" presId="urn:microsoft.com/office/officeart/2005/8/layout/hList9"/>
    <dgm:cxn modelId="{1ABEDCB2-935A-4BF5-842D-3607C96BC806}" type="presParOf" srcId="{4137F6CA-3A97-4ECC-9D9C-9EE4211C4AA7}" destId="{AFE0B50E-9993-467A-B00A-F584548FDB4B}" srcOrd="4" destOrd="0" presId="urn:microsoft.com/office/officeart/2005/8/layout/hList9"/>
    <dgm:cxn modelId="{5228FDCC-B742-4402-97EA-BDE406113915}" type="presParOf" srcId="{4137F6CA-3A97-4ECC-9D9C-9EE4211C4AA7}" destId="{5CCB3A28-2AC1-4ACC-88EE-B967F0F57839}" srcOrd="5" destOrd="0" presId="urn:microsoft.com/office/officeart/2005/8/layout/hList9"/>
    <dgm:cxn modelId="{72CE5501-67DF-4E12-AFC6-5271827B73F8}" type="presParOf" srcId="{4137F6CA-3A97-4ECC-9D9C-9EE4211C4AA7}" destId="{2B7467BF-86A1-4C08-8096-7A737689ECBC}" srcOrd="6" destOrd="0" presId="urn:microsoft.com/office/officeart/2005/8/layout/hList9"/>
    <dgm:cxn modelId="{43DF050E-9146-4B52-8981-C7311932025E}" type="presParOf" srcId="{2B7467BF-86A1-4C08-8096-7A737689ECBC}" destId="{3B5F5675-2A0A-4067-8D41-8457D1FFA16A}" srcOrd="0" destOrd="0" presId="urn:microsoft.com/office/officeart/2005/8/layout/hList9"/>
    <dgm:cxn modelId="{9189FDB0-8CBA-4A27-A632-9320250BFD30}" type="presParOf" srcId="{2B7467BF-86A1-4C08-8096-7A737689ECBC}" destId="{22B15CE8-F59F-4163-8A1C-B1827CB3B751}" srcOrd="1" destOrd="0" presId="urn:microsoft.com/office/officeart/2005/8/layout/hList9"/>
    <dgm:cxn modelId="{596FF242-407A-4E8C-AA45-025AFFFAF188}" type="presParOf" srcId="{22B15CE8-F59F-4163-8A1C-B1827CB3B751}" destId="{EC3FEA89-1C6C-4CD6-A3A8-5C006797D938}" srcOrd="0" destOrd="0" presId="urn:microsoft.com/office/officeart/2005/8/layout/hList9"/>
    <dgm:cxn modelId="{8BC4250B-1E30-471A-B31D-C003EE62E6EF}" type="presParOf" srcId="{22B15CE8-F59F-4163-8A1C-B1827CB3B751}" destId="{1FF55380-A9F0-40A7-9557-E9CC3B9028C3}" srcOrd="1" destOrd="0" presId="urn:microsoft.com/office/officeart/2005/8/layout/hList9"/>
    <dgm:cxn modelId="{342C97FE-AB3A-4D5F-9918-4711F8B6BFB6}" type="presParOf" srcId="{2B7467BF-86A1-4C08-8096-7A737689ECBC}" destId="{1A361E15-E05B-4F21-82E5-ED73A4343C6C}" srcOrd="2" destOrd="0" presId="urn:microsoft.com/office/officeart/2005/8/layout/hList9"/>
    <dgm:cxn modelId="{A881DCBE-7987-449C-952D-9FF6F5100090}" type="presParOf" srcId="{1A361E15-E05B-4F21-82E5-ED73A4343C6C}" destId="{1BCCF5FD-61F5-43E3-A94E-B26A49364D07}" srcOrd="0" destOrd="0" presId="urn:microsoft.com/office/officeart/2005/8/layout/hList9"/>
    <dgm:cxn modelId="{9BA58B87-47DE-4882-B4D7-B280E84E7B85}" type="presParOf" srcId="{1A361E15-E05B-4F21-82E5-ED73A4343C6C}" destId="{BE606569-4800-4FCE-8186-01B9A0ACDB6B}" srcOrd="1" destOrd="0" presId="urn:microsoft.com/office/officeart/2005/8/layout/hList9"/>
    <dgm:cxn modelId="{34EB822D-D437-450B-B558-4F3BF17B2A0C}" type="presParOf" srcId="{4137F6CA-3A97-4ECC-9D9C-9EE4211C4AA7}" destId="{6A129651-B656-4C74-A535-5BEAE922C855}" srcOrd="7" destOrd="0" presId="urn:microsoft.com/office/officeart/2005/8/layout/hList9"/>
    <dgm:cxn modelId="{371FB47E-9F41-4F6B-A69E-6A364F9F400D}" type="presParOf" srcId="{4137F6CA-3A97-4ECC-9D9C-9EE4211C4AA7}" destId="{FFDE7D27-2280-40D0-B4AB-9C47AD99676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6E0FBF-1FF5-447C-A3E0-0AA57013D76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D13895-34D9-4BB0-9617-F606A212A640}">
      <dgm:prSet phldrT="[Текст]"/>
      <dgm:spPr/>
      <dgm:t>
        <a:bodyPr/>
        <a:lstStyle/>
        <a:p>
          <a:r>
            <a:rPr lang="ru-RU" dirty="0" smtClean="0"/>
            <a:t>1. Педагогическое сопровождение реализации, включая обучающихся с ОВЗ и инвалидностью, индивидуальных образовательных маршрутов, проектов</a:t>
          </a:r>
          <a:endParaRPr lang="ru-RU" dirty="0"/>
        </a:p>
      </dgm:t>
    </dgm:pt>
    <dgm:pt modelId="{B69AFEEF-7E78-4AA8-A047-9376A5D8D8E9}" type="parTrans" cxnId="{B5BFA980-4BD7-4B80-8045-C6F123EC8011}">
      <dgm:prSet/>
      <dgm:spPr/>
      <dgm:t>
        <a:bodyPr/>
        <a:lstStyle/>
        <a:p>
          <a:endParaRPr lang="ru-RU"/>
        </a:p>
      </dgm:t>
    </dgm:pt>
    <dgm:pt modelId="{B7C4AAF3-DFBB-40D8-8179-2125C6B60082}" type="sibTrans" cxnId="{B5BFA980-4BD7-4B80-8045-C6F123EC8011}">
      <dgm:prSet/>
      <dgm:spPr/>
      <dgm:t>
        <a:bodyPr/>
        <a:lstStyle/>
        <a:p>
          <a:endParaRPr lang="ru-RU"/>
        </a:p>
      </dgm:t>
    </dgm:pt>
    <dgm:pt modelId="{324998D5-0A75-4CF6-9A83-B9D1C0CD720A}">
      <dgm:prSet phldrT="[Текст]"/>
      <dgm:spPr/>
      <dgm:t>
        <a:bodyPr/>
        <a:lstStyle/>
        <a:p>
          <a:r>
            <a:rPr lang="ru-RU" dirty="0" smtClean="0"/>
            <a:t>Выявление индивидуальных особенностей, интересов, способностей;</a:t>
          </a:r>
        </a:p>
        <a:p>
          <a:r>
            <a:rPr lang="ru-RU" dirty="0" smtClean="0"/>
            <a:t>Подбор и адаптация педагогических средств индивидуализации образовательного процесса.</a:t>
          </a:r>
          <a:endParaRPr lang="ru-RU" dirty="0"/>
        </a:p>
      </dgm:t>
    </dgm:pt>
    <dgm:pt modelId="{F0908365-65DA-430E-B0F3-0ACD69C7061E}" type="parTrans" cxnId="{2E9D0653-5C83-4552-A051-7DA5D7142B8F}">
      <dgm:prSet/>
      <dgm:spPr/>
      <dgm:t>
        <a:bodyPr/>
        <a:lstStyle/>
        <a:p>
          <a:endParaRPr lang="ru-RU"/>
        </a:p>
      </dgm:t>
    </dgm:pt>
    <dgm:pt modelId="{92121355-0A4C-4EF8-80D7-2C491E972644}" type="sibTrans" cxnId="{2E9D0653-5C83-4552-A051-7DA5D7142B8F}">
      <dgm:prSet/>
      <dgm:spPr/>
      <dgm:t>
        <a:bodyPr/>
        <a:lstStyle/>
        <a:p>
          <a:endParaRPr lang="ru-RU"/>
        </a:p>
      </dgm:t>
    </dgm:pt>
    <dgm:pt modelId="{A3875E81-7D7E-48DC-96AA-4D06337C9632}">
      <dgm:prSet phldrT="[Текст]"/>
      <dgm:spPr/>
      <dgm:t>
        <a:bodyPr/>
        <a:lstStyle/>
        <a:p>
          <a:r>
            <a:rPr lang="ru-RU" dirty="0" smtClean="0"/>
            <a:t>Участие в разработке индивид. </a:t>
          </a:r>
          <a:r>
            <a:rPr lang="ru-RU" dirty="0" err="1" smtClean="0"/>
            <a:t>орб</a:t>
          </a:r>
          <a:r>
            <a:rPr lang="ru-RU" dirty="0" smtClean="0"/>
            <a:t>. маршрутов;</a:t>
          </a:r>
        </a:p>
        <a:p>
          <a:r>
            <a:rPr lang="ru-RU" dirty="0" smtClean="0"/>
            <a:t>Работа по реализации АОП для детей с ОВЗ.</a:t>
          </a:r>
        </a:p>
      </dgm:t>
    </dgm:pt>
    <dgm:pt modelId="{E6F8865B-DB81-4703-9902-07F8344F030B}" type="parTrans" cxnId="{687196DB-8440-44B5-AA06-31B7ED0588BE}">
      <dgm:prSet/>
      <dgm:spPr/>
      <dgm:t>
        <a:bodyPr/>
        <a:lstStyle/>
        <a:p>
          <a:endParaRPr lang="ru-RU"/>
        </a:p>
      </dgm:t>
    </dgm:pt>
    <dgm:pt modelId="{04A4BBBF-7125-43F3-B008-9E932191CDC1}" type="sibTrans" cxnId="{687196DB-8440-44B5-AA06-31B7ED0588BE}">
      <dgm:prSet/>
      <dgm:spPr/>
      <dgm:t>
        <a:bodyPr/>
        <a:lstStyle/>
        <a:p>
          <a:endParaRPr lang="ru-RU"/>
        </a:p>
      </dgm:t>
    </dgm:pt>
    <dgm:pt modelId="{05D409B6-7D50-4AD4-9208-F195CFECF731}">
      <dgm:prSet phldrT="[Текст]"/>
      <dgm:spPr/>
      <dgm:t>
        <a:bodyPr/>
        <a:lstStyle/>
        <a:p>
          <a:r>
            <a:rPr lang="ru-RU" dirty="0" smtClean="0"/>
            <a:t>Необходимые умения</a:t>
          </a:r>
          <a:endParaRPr lang="ru-RU" dirty="0"/>
        </a:p>
      </dgm:t>
    </dgm:pt>
    <dgm:pt modelId="{42FB594B-5A92-4BB8-B7B0-A725105FED57}" type="parTrans" cxnId="{26DFD357-405A-4A5A-9EA5-34396E779986}">
      <dgm:prSet/>
      <dgm:spPr/>
      <dgm:t>
        <a:bodyPr/>
        <a:lstStyle/>
        <a:p>
          <a:endParaRPr lang="ru-RU"/>
        </a:p>
      </dgm:t>
    </dgm:pt>
    <dgm:pt modelId="{1CB86962-3EF9-4BAE-B066-406069C0B31E}" type="sibTrans" cxnId="{26DFD357-405A-4A5A-9EA5-34396E779986}">
      <dgm:prSet/>
      <dgm:spPr/>
      <dgm:t>
        <a:bodyPr/>
        <a:lstStyle/>
        <a:p>
          <a:endParaRPr lang="ru-RU"/>
        </a:p>
      </dgm:t>
    </dgm:pt>
    <dgm:pt modelId="{3741750A-FBA5-4023-92E2-1C61BD83701B}">
      <dgm:prSet phldrT="[Текст]"/>
      <dgm:spPr/>
      <dgm:t>
        <a:bodyPr/>
        <a:lstStyle/>
        <a:p>
          <a:r>
            <a:rPr lang="ru-RU" dirty="0" smtClean="0"/>
            <a:t>Применять методы педагогической диагностики;</a:t>
          </a:r>
        </a:p>
        <a:p>
          <a:r>
            <a:rPr lang="ru-RU" dirty="0" smtClean="0"/>
            <a:t>Консультировать обучающихся по вопросам ИОМ;</a:t>
          </a:r>
        </a:p>
        <a:p>
          <a:r>
            <a:rPr lang="ru-RU" dirty="0" smtClean="0"/>
            <a:t>Проводить беседы, консультации, игры для обучающихся с ОВЗ.</a:t>
          </a:r>
          <a:endParaRPr lang="ru-RU" dirty="0"/>
        </a:p>
      </dgm:t>
    </dgm:pt>
    <dgm:pt modelId="{61708F14-3D31-4E98-9FDD-087417D2D95F}" type="parTrans" cxnId="{A22B532B-9368-491B-A4C9-9E8A589AC5D0}">
      <dgm:prSet/>
      <dgm:spPr/>
      <dgm:t>
        <a:bodyPr/>
        <a:lstStyle/>
        <a:p>
          <a:endParaRPr lang="ru-RU"/>
        </a:p>
      </dgm:t>
    </dgm:pt>
    <dgm:pt modelId="{571B4122-0A08-4507-930B-BE88FEA82FB1}" type="sibTrans" cxnId="{A22B532B-9368-491B-A4C9-9E8A589AC5D0}">
      <dgm:prSet/>
      <dgm:spPr/>
      <dgm:t>
        <a:bodyPr/>
        <a:lstStyle/>
        <a:p>
          <a:endParaRPr lang="ru-RU"/>
        </a:p>
      </dgm:t>
    </dgm:pt>
    <dgm:pt modelId="{74A95E42-308F-4897-91C2-A551FD2AF8B4}">
      <dgm:prSet phldrT="[Текст]"/>
      <dgm:spPr/>
      <dgm:t>
        <a:bodyPr/>
        <a:lstStyle/>
        <a:p>
          <a:r>
            <a:rPr lang="ru-RU" dirty="0" smtClean="0"/>
            <a:t>Оказывать помощь в оформлении индивидуального образовательного запроса;</a:t>
          </a:r>
        </a:p>
        <a:p>
          <a:r>
            <a:rPr lang="ru-RU" dirty="0" smtClean="0"/>
            <a:t>Консультировать обучающихся с ОВЗ и инвалидностью по вопросам участия в проектировании и реализации АОП;</a:t>
          </a:r>
        </a:p>
        <a:p>
          <a:r>
            <a:rPr lang="ru-RU" dirty="0" smtClean="0"/>
            <a:t>Организовывать анализ обучающимися результатов реализации ИОМ/ учебного плана/АОП.</a:t>
          </a:r>
        </a:p>
        <a:p>
          <a:endParaRPr lang="ru-RU" dirty="0"/>
        </a:p>
      </dgm:t>
    </dgm:pt>
    <dgm:pt modelId="{44977888-CE1B-40C2-9769-8993FEE479E2}" type="parTrans" cxnId="{B427BD0C-A28A-4CA9-B7A4-1CD982B4B984}">
      <dgm:prSet/>
      <dgm:spPr/>
      <dgm:t>
        <a:bodyPr/>
        <a:lstStyle/>
        <a:p>
          <a:endParaRPr lang="ru-RU"/>
        </a:p>
      </dgm:t>
    </dgm:pt>
    <dgm:pt modelId="{82E8A060-4DA8-46DB-94D5-BDE98A78527E}" type="sibTrans" cxnId="{B427BD0C-A28A-4CA9-B7A4-1CD982B4B984}">
      <dgm:prSet/>
      <dgm:spPr/>
      <dgm:t>
        <a:bodyPr/>
        <a:lstStyle/>
        <a:p>
          <a:endParaRPr lang="ru-RU"/>
        </a:p>
      </dgm:t>
    </dgm:pt>
    <dgm:pt modelId="{CABAEEEA-DA21-43E2-813F-E05F4CCA35EA}" type="pres">
      <dgm:prSet presAssocID="{516E0FBF-1FF5-447C-A3E0-0AA57013D766}" presName="Name0" presStyleCnt="0">
        <dgm:presLayoutVars>
          <dgm:dir/>
          <dgm:animLvl val="lvl"/>
          <dgm:resizeHandles val="exact"/>
        </dgm:presLayoutVars>
      </dgm:prSet>
      <dgm:spPr/>
    </dgm:pt>
    <dgm:pt modelId="{1CC5E92D-85B2-45D3-A65F-DE96C59DC5C6}" type="pres">
      <dgm:prSet presAssocID="{05D409B6-7D50-4AD4-9208-F195CFECF731}" presName="boxAndChildren" presStyleCnt="0"/>
      <dgm:spPr/>
    </dgm:pt>
    <dgm:pt modelId="{3FB2201E-F915-4059-BB7C-F5B652D55E4A}" type="pres">
      <dgm:prSet presAssocID="{05D409B6-7D50-4AD4-9208-F195CFECF731}" presName="parentTextBox" presStyleLbl="node1" presStyleIdx="0" presStyleCnt="2"/>
      <dgm:spPr/>
    </dgm:pt>
    <dgm:pt modelId="{F45F9003-9CD3-4EAE-8AE6-3C8849598DFC}" type="pres">
      <dgm:prSet presAssocID="{05D409B6-7D50-4AD4-9208-F195CFECF731}" presName="entireBox" presStyleLbl="node1" presStyleIdx="0" presStyleCnt="2" custScaleY="83228"/>
      <dgm:spPr/>
    </dgm:pt>
    <dgm:pt modelId="{94B2B034-85F8-4A63-A193-C9BABDEF6676}" type="pres">
      <dgm:prSet presAssocID="{05D409B6-7D50-4AD4-9208-F195CFECF731}" presName="descendantBox" presStyleCnt="0"/>
      <dgm:spPr/>
    </dgm:pt>
    <dgm:pt modelId="{2EEE8FDA-A927-4A43-A9BE-4E4F6DE26CA2}" type="pres">
      <dgm:prSet presAssocID="{3741750A-FBA5-4023-92E2-1C61BD83701B}" presName="childTextBox" presStyleLbl="fgAccFollowNode1" presStyleIdx="0" presStyleCnt="4" custScaleY="133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98DB77-44EE-4422-99F1-F0281E3EB54A}" type="pres">
      <dgm:prSet presAssocID="{74A95E42-308F-4897-91C2-A551FD2AF8B4}" presName="childTextBox" presStyleLbl="fgAccFollowNode1" presStyleIdx="1" presStyleCnt="4" custScaleY="134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BC175-1A66-4B93-8238-DE460180E34A}" type="pres">
      <dgm:prSet presAssocID="{B7C4AAF3-DFBB-40D8-8179-2125C6B60082}" presName="sp" presStyleCnt="0"/>
      <dgm:spPr/>
    </dgm:pt>
    <dgm:pt modelId="{3D6A06DE-7BC7-41B5-ACE3-3464F2D7CFB7}" type="pres">
      <dgm:prSet presAssocID="{F2D13895-34D9-4BB0-9617-F606A212A640}" presName="arrowAndChildren" presStyleCnt="0"/>
      <dgm:spPr/>
    </dgm:pt>
    <dgm:pt modelId="{289217EB-EB76-4603-94D1-85CDC8A30CB5}" type="pres">
      <dgm:prSet presAssocID="{F2D13895-34D9-4BB0-9617-F606A212A640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34B30368-5C05-408D-99A1-D660EA7CB795}" type="pres">
      <dgm:prSet presAssocID="{F2D13895-34D9-4BB0-9617-F606A212A640}" presName="arrow" presStyleLbl="node1" presStyleIdx="1" presStyleCnt="2" custLinFactNeighborX="87"/>
      <dgm:spPr/>
      <dgm:t>
        <a:bodyPr/>
        <a:lstStyle/>
        <a:p>
          <a:endParaRPr lang="ru-RU"/>
        </a:p>
      </dgm:t>
    </dgm:pt>
    <dgm:pt modelId="{972947BD-3AEC-4325-A94B-4E4621ADEBB6}" type="pres">
      <dgm:prSet presAssocID="{F2D13895-34D9-4BB0-9617-F606A212A640}" presName="descendantArrow" presStyleCnt="0"/>
      <dgm:spPr/>
    </dgm:pt>
    <dgm:pt modelId="{10D17610-FDE4-4A91-957F-DB7C6D5B6BEA}" type="pres">
      <dgm:prSet presAssocID="{324998D5-0A75-4CF6-9A83-B9D1C0CD720A}" presName="childTextArrow" presStyleLbl="fgAccFollowNode1" presStyleIdx="2" presStyleCnt="4" custScaleY="90290">
        <dgm:presLayoutVars>
          <dgm:bulletEnabled val="1"/>
        </dgm:presLayoutVars>
      </dgm:prSet>
      <dgm:spPr/>
    </dgm:pt>
    <dgm:pt modelId="{10EF41FE-2BBE-47BE-BBAF-89FB7A2C7125}" type="pres">
      <dgm:prSet presAssocID="{A3875E81-7D7E-48DC-96AA-4D06337C9632}" presName="childTextArrow" presStyleLbl="fgAccFollowNode1" presStyleIdx="3" presStyleCnt="4" custScaleY="92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9D0653-5C83-4552-A051-7DA5D7142B8F}" srcId="{F2D13895-34D9-4BB0-9617-F606A212A640}" destId="{324998D5-0A75-4CF6-9A83-B9D1C0CD720A}" srcOrd="0" destOrd="0" parTransId="{F0908365-65DA-430E-B0F3-0ACD69C7061E}" sibTransId="{92121355-0A4C-4EF8-80D7-2C491E972644}"/>
    <dgm:cxn modelId="{31EE51D0-33D4-4AAD-A513-30FFFA23A7E5}" type="presOf" srcId="{74A95E42-308F-4897-91C2-A551FD2AF8B4}" destId="{1698DB77-44EE-4422-99F1-F0281E3EB54A}" srcOrd="0" destOrd="0" presId="urn:microsoft.com/office/officeart/2005/8/layout/process4"/>
    <dgm:cxn modelId="{B5D48F9A-7670-4FCA-B43F-B38BA3067087}" type="presOf" srcId="{324998D5-0A75-4CF6-9A83-B9D1C0CD720A}" destId="{10D17610-FDE4-4A91-957F-DB7C6D5B6BEA}" srcOrd="0" destOrd="0" presId="urn:microsoft.com/office/officeart/2005/8/layout/process4"/>
    <dgm:cxn modelId="{B427BD0C-A28A-4CA9-B7A4-1CD982B4B984}" srcId="{05D409B6-7D50-4AD4-9208-F195CFECF731}" destId="{74A95E42-308F-4897-91C2-A551FD2AF8B4}" srcOrd="1" destOrd="0" parTransId="{44977888-CE1B-40C2-9769-8993FEE479E2}" sibTransId="{82E8A060-4DA8-46DB-94D5-BDE98A78527E}"/>
    <dgm:cxn modelId="{B515EFDA-5C1B-4EB6-A44A-E8EDF2B6FCF6}" type="presOf" srcId="{05D409B6-7D50-4AD4-9208-F195CFECF731}" destId="{F45F9003-9CD3-4EAE-8AE6-3C8849598DFC}" srcOrd="1" destOrd="0" presId="urn:microsoft.com/office/officeart/2005/8/layout/process4"/>
    <dgm:cxn modelId="{B5BFA980-4BD7-4B80-8045-C6F123EC8011}" srcId="{516E0FBF-1FF5-447C-A3E0-0AA57013D766}" destId="{F2D13895-34D9-4BB0-9617-F606A212A640}" srcOrd="0" destOrd="0" parTransId="{B69AFEEF-7E78-4AA8-A047-9376A5D8D8E9}" sibTransId="{B7C4AAF3-DFBB-40D8-8179-2125C6B60082}"/>
    <dgm:cxn modelId="{A22B532B-9368-491B-A4C9-9E8A589AC5D0}" srcId="{05D409B6-7D50-4AD4-9208-F195CFECF731}" destId="{3741750A-FBA5-4023-92E2-1C61BD83701B}" srcOrd="0" destOrd="0" parTransId="{61708F14-3D31-4E98-9FDD-087417D2D95F}" sibTransId="{571B4122-0A08-4507-930B-BE88FEA82FB1}"/>
    <dgm:cxn modelId="{2DF97D5D-B2BA-4ED1-94EF-4C6AA1182A42}" type="presOf" srcId="{3741750A-FBA5-4023-92E2-1C61BD83701B}" destId="{2EEE8FDA-A927-4A43-A9BE-4E4F6DE26CA2}" srcOrd="0" destOrd="0" presId="urn:microsoft.com/office/officeart/2005/8/layout/process4"/>
    <dgm:cxn modelId="{C4A49A3C-CB32-4DBB-AD9E-6193AC831EC7}" type="presOf" srcId="{05D409B6-7D50-4AD4-9208-F195CFECF731}" destId="{3FB2201E-F915-4059-BB7C-F5B652D55E4A}" srcOrd="0" destOrd="0" presId="urn:microsoft.com/office/officeart/2005/8/layout/process4"/>
    <dgm:cxn modelId="{66ED85A2-FFE9-47E2-A481-9DDAAB1EA091}" type="presOf" srcId="{F2D13895-34D9-4BB0-9617-F606A212A640}" destId="{34B30368-5C05-408D-99A1-D660EA7CB795}" srcOrd="1" destOrd="0" presId="urn:microsoft.com/office/officeart/2005/8/layout/process4"/>
    <dgm:cxn modelId="{ABB282B3-8306-47A5-ABB6-A741527F3C0B}" type="presOf" srcId="{F2D13895-34D9-4BB0-9617-F606A212A640}" destId="{289217EB-EB76-4603-94D1-85CDC8A30CB5}" srcOrd="0" destOrd="0" presId="urn:microsoft.com/office/officeart/2005/8/layout/process4"/>
    <dgm:cxn modelId="{26DFD357-405A-4A5A-9EA5-34396E779986}" srcId="{516E0FBF-1FF5-447C-A3E0-0AA57013D766}" destId="{05D409B6-7D50-4AD4-9208-F195CFECF731}" srcOrd="1" destOrd="0" parTransId="{42FB594B-5A92-4BB8-B7B0-A725105FED57}" sibTransId="{1CB86962-3EF9-4BAE-B066-406069C0B31E}"/>
    <dgm:cxn modelId="{92D3CC70-57EC-499E-B59B-296A77152E8B}" type="presOf" srcId="{A3875E81-7D7E-48DC-96AA-4D06337C9632}" destId="{10EF41FE-2BBE-47BE-BBAF-89FB7A2C7125}" srcOrd="0" destOrd="0" presId="urn:microsoft.com/office/officeart/2005/8/layout/process4"/>
    <dgm:cxn modelId="{EB31A9B6-7451-49A6-AD7E-4D57B9353A27}" type="presOf" srcId="{516E0FBF-1FF5-447C-A3E0-0AA57013D766}" destId="{CABAEEEA-DA21-43E2-813F-E05F4CCA35EA}" srcOrd="0" destOrd="0" presId="urn:microsoft.com/office/officeart/2005/8/layout/process4"/>
    <dgm:cxn modelId="{687196DB-8440-44B5-AA06-31B7ED0588BE}" srcId="{F2D13895-34D9-4BB0-9617-F606A212A640}" destId="{A3875E81-7D7E-48DC-96AA-4D06337C9632}" srcOrd="1" destOrd="0" parTransId="{E6F8865B-DB81-4703-9902-07F8344F030B}" sibTransId="{04A4BBBF-7125-43F3-B008-9E932191CDC1}"/>
    <dgm:cxn modelId="{08C700F2-144C-4B51-B66A-4D34A51EE027}" type="presParOf" srcId="{CABAEEEA-DA21-43E2-813F-E05F4CCA35EA}" destId="{1CC5E92D-85B2-45D3-A65F-DE96C59DC5C6}" srcOrd="0" destOrd="0" presId="urn:microsoft.com/office/officeart/2005/8/layout/process4"/>
    <dgm:cxn modelId="{11DB24BE-DFD0-4D5D-87E3-8900A99A45D4}" type="presParOf" srcId="{1CC5E92D-85B2-45D3-A65F-DE96C59DC5C6}" destId="{3FB2201E-F915-4059-BB7C-F5B652D55E4A}" srcOrd="0" destOrd="0" presId="urn:microsoft.com/office/officeart/2005/8/layout/process4"/>
    <dgm:cxn modelId="{77F32026-AB9E-445E-A536-492624259DB4}" type="presParOf" srcId="{1CC5E92D-85B2-45D3-A65F-DE96C59DC5C6}" destId="{F45F9003-9CD3-4EAE-8AE6-3C8849598DFC}" srcOrd="1" destOrd="0" presId="urn:microsoft.com/office/officeart/2005/8/layout/process4"/>
    <dgm:cxn modelId="{ACF93820-AE88-4472-96A6-C2A671BFA203}" type="presParOf" srcId="{1CC5E92D-85B2-45D3-A65F-DE96C59DC5C6}" destId="{94B2B034-85F8-4A63-A193-C9BABDEF6676}" srcOrd="2" destOrd="0" presId="urn:microsoft.com/office/officeart/2005/8/layout/process4"/>
    <dgm:cxn modelId="{37D59AFA-39FF-4E65-807D-2C199BEEA595}" type="presParOf" srcId="{94B2B034-85F8-4A63-A193-C9BABDEF6676}" destId="{2EEE8FDA-A927-4A43-A9BE-4E4F6DE26CA2}" srcOrd="0" destOrd="0" presId="urn:microsoft.com/office/officeart/2005/8/layout/process4"/>
    <dgm:cxn modelId="{3E7DC49F-9DE1-49A8-A7FB-7382DBAE909C}" type="presParOf" srcId="{94B2B034-85F8-4A63-A193-C9BABDEF6676}" destId="{1698DB77-44EE-4422-99F1-F0281E3EB54A}" srcOrd="1" destOrd="0" presId="urn:microsoft.com/office/officeart/2005/8/layout/process4"/>
    <dgm:cxn modelId="{609E49CC-894B-4B52-BB14-A687DB97DCF6}" type="presParOf" srcId="{CABAEEEA-DA21-43E2-813F-E05F4CCA35EA}" destId="{FC1BC175-1A66-4B93-8238-DE460180E34A}" srcOrd="1" destOrd="0" presId="urn:microsoft.com/office/officeart/2005/8/layout/process4"/>
    <dgm:cxn modelId="{A56FCAD1-C348-4D1B-A35F-925CD77214F4}" type="presParOf" srcId="{CABAEEEA-DA21-43E2-813F-E05F4CCA35EA}" destId="{3D6A06DE-7BC7-41B5-ACE3-3464F2D7CFB7}" srcOrd="2" destOrd="0" presId="urn:microsoft.com/office/officeart/2005/8/layout/process4"/>
    <dgm:cxn modelId="{FA3522AE-A16F-45D1-8CEC-427CB4817751}" type="presParOf" srcId="{3D6A06DE-7BC7-41B5-ACE3-3464F2D7CFB7}" destId="{289217EB-EB76-4603-94D1-85CDC8A30CB5}" srcOrd="0" destOrd="0" presId="urn:microsoft.com/office/officeart/2005/8/layout/process4"/>
    <dgm:cxn modelId="{2B45579A-5643-49AA-B8D2-DC9BCAB3939C}" type="presParOf" srcId="{3D6A06DE-7BC7-41B5-ACE3-3464F2D7CFB7}" destId="{34B30368-5C05-408D-99A1-D660EA7CB795}" srcOrd="1" destOrd="0" presId="urn:microsoft.com/office/officeart/2005/8/layout/process4"/>
    <dgm:cxn modelId="{CF6526FF-468C-48A6-8EBB-2C9AA14E8300}" type="presParOf" srcId="{3D6A06DE-7BC7-41B5-ACE3-3464F2D7CFB7}" destId="{972947BD-3AEC-4325-A94B-4E4621ADEBB6}" srcOrd="2" destOrd="0" presId="urn:microsoft.com/office/officeart/2005/8/layout/process4"/>
    <dgm:cxn modelId="{4CF0091F-D2E5-4ADB-9301-D9E9B70A40B1}" type="presParOf" srcId="{972947BD-3AEC-4325-A94B-4E4621ADEBB6}" destId="{10D17610-FDE4-4A91-957F-DB7C6D5B6BEA}" srcOrd="0" destOrd="0" presId="urn:microsoft.com/office/officeart/2005/8/layout/process4"/>
    <dgm:cxn modelId="{D0A116C7-3572-4AFF-A75F-B0714EF98135}" type="presParOf" srcId="{972947BD-3AEC-4325-A94B-4E4621ADEBB6}" destId="{10EF41FE-2BBE-47BE-BBAF-89FB7A2C712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251B31-5417-40C6-BCCF-252433B485A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7BE655-DF47-4A88-8EAE-29CDF9EAAC7F}">
      <dgm:prSet phldrT="[Текст]"/>
      <dgm:spPr/>
      <dgm:t>
        <a:bodyPr/>
        <a:lstStyle/>
        <a:p>
          <a:r>
            <a:rPr lang="ru-RU" dirty="0" smtClean="0"/>
            <a:t>2. Организация образовательной среды для реализации обучающимися, включая обучающихся с ОВЗ и инвалидностью, индивидуальных образовательных маршрутов, проектов</a:t>
          </a:r>
          <a:endParaRPr lang="ru-RU" dirty="0"/>
        </a:p>
      </dgm:t>
    </dgm:pt>
    <dgm:pt modelId="{6CF6D0A4-97C1-4608-B30B-8008EB0547C4}" type="parTrans" cxnId="{9E7B0A9B-9B06-4D43-9727-A00053CD50CF}">
      <dgm:prSet/>
      <dgm:spPr/>
      <dgm:t>
        <a:bodyPr/>
        <a:lstStyle/>
        <a:p>
          <a:endParaRPr lang="ru-RU"/>
        </a:p>
      </dgm:t>
    </dgm:pt>
    <dgm:pt modelId="{6F231AEB-1694-485A-B290-CDA418E4281F}" type="sibTrans" cxnId="{9E7B0A9B-9B06-4D43-9727-A00053CD50CF}">
      <dgm:prSet/>
      <dgm:spPr/>
      <dgm:t>
        <a:bodyPr/>
        <a:lstStyle/>
        <a:p>
          <a:endParaRPr lang="ru-RU"/>
        </a:p>
      </dgm:t>
    </dgm:pt>
    <dgm:pt modelId="{6AC2410C-3081-44D4-9277-9B6CD50EC75A}">
      <dgm:prSet phldrT="[Текст]"/>
      <dgm:spPr/>
      <dgm:t>
        <a:bodyPr/>
        <a:lstStyle/>
        <a:p>
          <a:r>
            <a:rPr lang="ru-RU" dirty="0" smtClean="0"/>
            <a:t>Проектирование открытой вариативной образовательной среды;</a:t>
          </a:r>
        </a:p>
        <a:p>
          <a:r>
            <a:rPr lang="ru-RU" dirty="0" smtClean="0"/>
            <a:t>Проектирование адаптированной образовательной среды для обучающихся с ОВЗ и инвалидностью.</a:t>
          </a:r>
          <a:endParaRPr lang="ru-RU" dirty="0"/>
        </a:p>
      </dgm:t>
    </dgm:pt>
    <dgm:pt modelId="{EF1D3B94-F2B9-4640-9075-9CB3926E3EC4}" type="parTrans" cxnId="{C9C2110B-4BBA-474F-B7AB-443BC26F1265}">
      <dgm:prSet/>
      <dgm:spPr/>
      <dgm:t>
        <a:bodyPr/>
        <a:lstStyle/>
        <a:p>
          <a:endParaRPr lang="ru-RU"/>
        </a:p>
      </dgm:t>
    </dgm:pt>
    <dgm:pt modelId="{070203AA-E71E-42A3-A50A-3BC06E4F9B3D}" type="sibTrans" cxnId="{C9C2110B-4BBA-474F-B7AB-443BC26F1265}">
      <dgm:prSet/>
      <dgm:spPr/>
      <dgm:t>
        <a:bodyPr/>
        <a:lstStyle/>
        <a:p>
          <a:endParaRPr lang="ru-RU"/>
        </a:p>
      </dgm:t>
    </dgm:pt>
    <dgm:pt modelId="{787B4B08-69E7-40A8-BDE2-52F00DE66600}">
      <dgm:prSet phldrT="[Текст]"/>
      <dgm:spPr/>
      <dgm:t>
        <a:bodyPr/>
        <a:lstStyle/>
        <a:p>
          <a:r>
            <a:rPr lang="ru-RU" dirty="0" smtClean="0"/>
            <a:t>Повышение доступности образовательных ресурсов для освоения обучающимися ИОМ;</a:t>
          </a:r>
        </a:p>
        <a:p>
          <a:r>
            <a:rPr lang="ru-RU" dirty="0" smtClean="0"/>
            <a:t>Координация взаимодействия участников образовательных отношений с целью обеспечения доступа обучающихся к образовательным ресурсам.</a:t>
          </a:r>
          <a:endParaRPr lang="ru-RU" dirty="0"/>
        </a:p>
      </dgm:t>
    </dgm:pt>
    <dgm:pt modelId="{0108983F-8ADB-4A01-9B24-D6DD136EBC50}" type="parTrans" cxnId="{9B6D3C5D-A5C8-487E-BAF4-E2A63957F835}">
      <dgm:prSet/>
      <dgm:spPr/>
      <dgm:t>
        <a:bodyPr/>
        <a:lstStyle/>
        <a:p>
          <a:endParaRPr lang="ru-RU"/>
        </a:p>
      </dgm:t>
    </dgm:pt>
    <dgm:pt modelId="{21651E6C-EA1A-4C12-8237-97C59CCB9A73}" type="sibTrans" cxnId="{9B6D3C5D-A5C8-487E-BAF4-E2A63957F835}">
      <dgm:prSet/>
      <dgm:spPr/>
      <dgm:t>
        <a:bodyPr/>
        <a:lstStyle/>
        <a:p>
          <a:endParaRPr lang="ru-RU"/>
        </a:p>
      </dgm:t>
    </dgm:pt>
    <dgm:pt modelId="{1933552F-5F34-4EB0-BB61-AC38E25B3DA5}">
      <dgm:prSet phldrT="[Текст]"/>
      <dgm:spPr/>
      <dgm:t>
        <a:bodyPr/>
        <a:lstStyle/>
        <a:p>
          <a:r>
            <a:rPr lang="ru-RU" dirty="0" smtClean="0"/>
            <a:t>Необходимые умения</a:t>
          </a:r>
          <a:endParaRPr lang="ru-RU" dirty="0"/>
        </a:p>
      </dgm:t>
    </dgm:pt>
    <dgm:pt modelId="{8AEFD84F-AD7F-4FDF-B7B0-D0F3CFD48616}" type="parTrans" cxnId="{0BAF2C75-CB83-4A8A-8334-0D999CCDFFE8}">
      <dgm:prSet/>
      <dgm:spPr/>
      <dgm:t>
        <a:bodyPr/>
        <a:lstStyle/>
        <a:p>
          <a:endParaRPr lang="ru-RU"/>
        </a:p>
      </dgm:t>
    </dgm:pt>
    <dgm:pt modelId="{7CB9446F-C89D-4A78-95EA-9E08056D46B2}" type="sibTrans" cxnId="{0BAF2C75-CB83-4A8A-8334-0D999CCDFFE8}">
      <dgm:prSet/>
      <dgm:spPr/>
      <dgm:t>
        <a:bodyPr/>
        <a:lstStyle/>
        <a:p>
          <a:endParaRPr lang="ru-RU"/>
        </a:p>
      </dgm:t>
    </dgm:pt>
    <dgm:pt modelId="{73C46D02-0B7C-4299-A1EE-15BA8CAF6C22}">
      <dgm:prSet phldrT="[Текст]"/>
      <dgm:spPr/>
      <dgm:t>
        <a:bodyPr/>
        <a:lstStyle/>
        <a:p>
          <a:r>
            <a:rPr lang="ru-RU" dirty="0" smtClean="0"/>
            <a:t>Оценивать потенциал образовательной среды;</a:t>
          </a:r>
        </a:p>
        <a:p>
          <a:r>
            <a:rPr lang="ru-RU" dirty="0" smtClean="0"/>
            <a:t>Выполнять требования доступности образовательной среды для обучающихся с ОВЗ;</a:t>
          </a:r>
        </a:p>
        <a:p>
          <a:r>
            <a:rPr lang="ru-RU" dirty="0" smtClean="0"/>
            <a:t>Организовывать открытые образовательные пространства для проектирования исследования, творчества.</a:t>
          </a:r>
          <a:endParaRPr lang="ru-RU" dirty="0"/>
        </a:p>
      </dgm:t>
    </dgm:pt>
    <dgm:pt modelId="{23F95C67-70E7-4297-BAA4-3C05EC6FED95}" type="parTrans" cxnId="{AF8D527B-79B2-4CD1-8A8D-3E401F6E395C}">
      <dgm:prSet/>
      <dgm:spPr/>
      <dgm:t>
        <a:bodyPr/>
        <a:lstStyle/>
        <a:p>
          <a:endParaRPr lang="ru-RU"/>
        </a:p>
      </dgm:t>
    </dgm:pt>
    <dgm:pt modelId="{21DB91E3-E5BE-4761-B6C8-C80C10076050}" type="sibTrans" cxnId="{AF8D527B-79B2-4CD1-8A8D-3E401F6E395C}">
      <dgm:prSet/>
      <dgm:spPr/>
      <dgm:t>
        <a:bodyPr/>
        <a:lstStyle/>
        <a:p>
          <a:endParaRPr lang="ru-RU"/>
        </a:p>
      </dgm:t>
    </dgm:pt>
    <dgm:pt modelId="{F4D8F0EF-AF12-4C1D-B339-7850C9461E20}">
      <dgm:prSet phldrT="[Текст]"/>
      <dgm:spPr/>
      <dgm:t>
        <a:bodyPr/>
        <a:lstStyle/>
        <a:p>
          <a:r>
            <a:rPr lang="ru-RU" dirty="0" smtClean="0"/>
            <a:t>Оказывать помощь семье в построении семейной образовательной среды для поддержки обучающихся в освоении индивидуальных учебных планов;</a:t>
          </a:r>
        </a:p>
        <a:p>
          <a:r>
            <a:rPr lang="ru-RU" dirty="0" smtClean="0"/>
            <a:t>Проводить исследования запросов обучающихся на образовательные услуги.</a:t>
          </a:r>
          <a:endParaRPr lang="ru-RU" dirty="0"/>
        </a:p>
      </dgm:t>
    </dgm:pt>
    <dgm:pt modelId="{D262E690-F8B4-428E-9DE0-FD7059A852E5}" type="parTrans" cxnId="{DDD3A64C-2CC4-46A1-A6E4-EB4371F6EE41}">
      <dgm:prSet/>
      <dgm:spPr/>
      <dgm:t>
        <a:bodyPr/>
        <a:lstStyle/>
        <a:p>
          <a:endParaRPr lang="ru-RU"/>
        </a:p>
      </dgm:t>
    </dgm:pt>
    <dgm:pt modelId="{95E72407-23B0-49EA-B92A-6A173030A783}" type="sibTrans" cxnId="{DDD3A64C-2CC4-46A1-A6E4-EB4371F6EE41}">
      <dgm:prSet/>
      <dgm:spPr/>
      <dgm:t>
        <a:bodyPr/>
        <a:lstStyle/>
        <a:p>
          <a:endParaRPr lang="ru-RU"/>
        </a:p>
      </dgm:t>
    </dgm:pt>
    <dgm:pt modelId="{6A02AA5A-034D-42CD-A538-561CA91D2743}" type="pres">
      <dgm:prSet presAssocID="{EA251B31-5417-40C6-BCCF-252433B485A7}" presName="Name0" presStyleCnt="0">
        <dgm:presLayoutVars>
          <dgm:dir/>
          <dgm:animLvl val="lvl"/>
          <dgm:resizeHandles val="exact"/>
        </dgm:presLayoutVars>
      </dgm:prSet>
      <dgm:spPr/>
    </dgm:pt>
    <dgm:pt modelId="{DCEE846B-3130-4EA0-AC30-FB395C606DED}" type="pres">
      <dgm:prSet presAssocID="{1933552F-5F34-4EB0-BB61-AC38E25B3DA5}" presName="boxAndChildren" presStyleCnt="0"/>
      <dgm:spPr/>
    </dgm:pt>
    <dgm:pt modelId="{546DD1A9-0D94-4FB5-ABE3-9AB705EBF0D5}" type="pres">
      <dgm:prSet presAssocID="{1933552F-5F34-4EB0-BB61-AC38E25B3DA5}" presName="parentTextBox" presStyleLbl="node1" presStyleIdx="0" presStyleCnt="2"/>
      <dgm:spPr/>
    </dgm:pt>
    <dgm:pt modelId="{FDF4B8FD-0845-40CF-9290-43C17B2A96E5}" type="pres">
      <dgm:prSet presAssocID="{1933552F-5F34-4EB0-BB61-AC38E25B3DA5}" presName="entireBox" presStyleLbl="node1" presStyleIdx="0" presStyleCnt="2"/>
      <dgm:spPr/>
    </dgm:pt>
    <dgm:pt modelId="{C1736014-D892-49FD-9E46-2D5679E66F23}" type="pres">
      <dgm:prSet presAssocID="{1933552F-5F34-4EB0-BB61-AC38E25B3DA5}" presName="descendantBox" presStyleCnt="0"/>
      <dgm:spPr/>
    </dgm:pt>
    <dgm:pt modelId="{07F59D6A-7FF6-4606-B220-E99792711977}" type="pres">
      <dgm:prSet presAssocID="{73C46D02-0B7C-4299-A1EE-15BA8CAF6C2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81BF3-BC56-4F5C-BCB8-7C68D832DF86}" type="pres">
      <dgm:prSet presAssocID="{F4D8F0EF-AF12-4C1D-B339-7850C9461E20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3F34D-1AA2-4B11-B66B-00AC8971D915}" type="pres">
      <dgm:prSet presAssocID="{6F231AEB-1694-485A-B290-CDA418E4281F}" presName="sp" presStyleCnt="0"/>
      <dgm:spPr/>
    </dgm:pt>
    <dgm:pt modelId="{A0C1AEAA-4317-4BED-BF96-AF4B0182A1FD}" type="pres">
      <dgm:prSet presAssocID="{387BE655-DF47-4A88-8EAE-29CDF9EAAC7F}" presName="arrowAndChildren" presStyleCnt="0"/>
      <dgm:spPr/>
    </dgm:pt>
    <dgm:pt modelId="{36BA6BA0-D40C-4142-8312-3A5CE85F6FAC}" type="pres">
      <dgm:prSet presAssocID="{387BE655-DF47-4A88-8EAE-29CDF9EAAC7F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D29B28C3-4859-443E-A369-B2DCCD7C24EA}" type="pres">
      <dgm:prSet presAssocID="{387BE655-DF47-4A88-8EAE-29CDF9EAAC7F}" presName="arrow" presStyleLbl="node1" presStyleIdx="1" presStyleCnt="2"/>
      <dgm:spPr/>
      <dgm:t>
        <a:bodyPr/>
        <a:lstStyle/>
        <a:p>
          <a:endParaRPr lang="ru-RU"/>
        </a:p>
      </dgm:t>
    </dgm:pt>
    <dgm:pt modelId="{3E3BC120-49AE-435E-8FE5-B96CD5F57453}" type="pres">
      <dgm:prSet presAssocID="{387BE655-DF47-4A88-8EAE-29CDF9EAAC7F}" presName="descendantArrow" presStyleCnt="0"/>
      <dgm:spPr/>
    </dgm:pt>
    <dgm:pt modelId="{355195E4-DB56-4E90-970E-465BC9CFD162}" type="pres">
      <dgm:prSet presAssocID="{6AC2410C-3081-44D4-9277-9B6CD50EC75A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0A3B-78AB-41AB-9779-D0DDA9ADD2C2}" type="pres">
      <dgm:prSet presAssocID="{787B4B08-69E7-40A8-BDE2-52F00DE66600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9E7B0A9B-9B06-4D43-9727-A00053CD50CF}" srcId="{EA251B31-5417-40C6-BCCF-252433B485A7}" destId="{387BE655-DF47-4A88-8EAE-29CDF9EAAC7F}" srcOrd="0" destOrd="0" parTransId="{6CF6D0A4-97C1-4608-B30B-8008EB0547C4}" sibTransId="{6F231AEB-1694-485A-B290-CDA418E4281F}"/>
    <dgm:cxn modelId="{9B6D3C5D-A5C8-487E-BAF4-E2A63957F835}" srcId="{387BE655-DF47-4A88-8EAE-29CDF9EAAC7F}" destId="{787B4B08-69E7-40A8-BDE2-52F00DE66600}" srcOrd="1" destOrd="0" parTransId="{0108983F-8ADB-4A01-9B24-D6DD136EBC50}" sibTransId="{21651E6C-EA1A-4C12-8237-97C59CCB9A73}"/>
    <dgm:cxn modelId="{E540A79A-F535-48E2-A56D-62C054203B6D}" type="presOf" srcId="{73C46D02-0B7C-4299-A1EE-15BA8CAF6C22}" destId="{07F59D6A-7FF6-4606-B220-E99792711977}" srcOrd="0" destOrd="0" presId="urn:microsoft.com/office/officeart/2005/8/layout/process4"/>
    <dgm:cxn modelId="{0BAF2C75-CB83-4A8A-8334-0D999CCDFFE8}" srcId="{EA251B31-5417-40C6-BCCF-252433B485A7}" destId="{1933552F-5F34-4EB0-BB61-AC38E25B3DA5}" srcOrd="1" destOrd="0" parTransId="{8AEFD84F-AD7F-4FDF-B7B0-D0F3CFD48616}" sibTransId="{7CB9446F-C89D-4A78-95EA-9E08056D46B2}"/>
    <dgm:cxn modelId="{AF8D527B-79B2-4CD1-8A8D-3E401F6E395C}" srcId="{1933552F-5F34-4EB0-BB61-AC38E25B3DA5}" destId="{73C46D02-0B7C-4299-A1EE-15BA8CAF6C22}" srcOrd="0" destOrd="0" parTransId="{23F95C67-70E7-4297-BAA4-3C05EC6FED95}" sibTransId="{21DB91E3-E5BE-4761-B6C8-C80C10076050}"/>
    <dgm:cxn modelId="{FCA8B4DE-97CE-416A-B0DD-EF7CCD5DF6BD}" type="presOf" srcId="{F4D8F0EF-AF12-4C1D-B339-7850C9461E20}" destId="{4E381BF3-BC56-4F5C-BCB8-7C68D832DF86}" srcOrd="0" destOrd="0" presId="urn:microsoft.com/office/officeart/2005/8/layout/process4"/>
    <dgm:cxn modelId="{C9C2110B-4BBA-474F-B7AB-443BC26F1265}" srcId="{387BE655-DF47-4A88-8EAE-29CDF9EAAC7F}" destId="{6AC2410C-3081-44D4-9277-9B6CD50EC75A}" srcOrd="0" destOrd="0" parTransId="{EF1D3B94-F2B9-4640-9075-9CB3926E3EC4}" sibTransId="{070203AA-E71E-42A3-A50A-3BC06E4F9B3D}"/>
    <dgm:cxn modelId="{BB326EAE-EFF5-46B3-AA5C-D9AF478BD2C9}" type="presOf" srcId="{387BE655-DF47-4A88-8EAE-29CDF9EAAC7F}" destId="{36BA6BA0-D40C-4142-8312-3A5CE85F6FAC}" srcOrd="0" destOrd="0" presId="urn:microsoft.com/office/officeart/2005/8/layout/process4"/>
    <dgm:cxn modelId="{7F0359AE-B729-4016-A8DC-C5A1105C7432}" type="presOf" srcId="{EA251B31-5417-40C6-BCCF-252433B485A7}" destId="{6A02AA5A-034D-42CD-A538-561CA91D2743}" srcOrd="0" destOrd="0" presId="urn:microsoft.com/office/officeart/2005/8/layout/process4"/>
    <dgm:cxn modelId="{DDD3A64C-2CC4-46A1-A6E4-EB4371F6EE41}" srcId="{1933552F-5F34-4EB0-BB61-AC38E25B3DA5}" destId="{F4D8F0EF-AF12-4C1D-B339-7850C9461E20}" srcOrd="1" destOrd="0" parTransId="{D262E690-F8B4-428E-9DE0-FD7059A852E5}" sibTransId="{95E72407-23B0-49EA-B92A-6A173030A783}"/>
    <dgm:cxn modelId="{42507AC8-351F-461A-8A63-B93BD1F785DA}" type="presOf" srcId="{1933552F-5F34-4EB0-BB61-AC38E25B3DA5}" destId="{FDF4B8FD-0845-40CF-9290-43C17B2A96E5}" srcOrd="1" destOrd="0" presId="urn:microsoft.com/office/officeart/2005/8/layout/process4"/>
    <dgm:cxn modelId="{44B9421D-7838-4A7C-856E-18C746697BF9}" type="presOf" srcId="{6AC2410C-3081-44D4-9277-9B6CD50EC75A}" destId="{355195E4-DB56-4E90-970E-465BC9CFD162}" srcOrd="0" destOrd="0" presId="urn:microsoft.com/office/officeart/2005/8/layout/process4"/>
    <dgm:cxn modelId="{EAD8F48E-3C90-45DD-BCA4-04FAFBFBB0EF}" type="presOf" srcId="{787B4B08-69E7-40A8-BDE2-52F00DE66600}" destId="{23BF0A3B-78AB-41AB-9779-D0DDA9ADD2C2}" srcOrd="0" destOrd="0" presId="urn:microsoft.com/office/officeart/2005/8/layout/process4"/>
    <dgm:cxn modelId="{FEF5553A-B961-4CAE-BD7D-3DA577A178A6}" type="presOf" srcId="{387BE655-DF47-4A88-8EAE-29CDF9EAAC7F}" destId="{D29B28C3-4859-443E-A369-B2DCCD7C24EA}" srcOrd="1" destOrd="0" presId="urn:microsoft.com/office/officeart/2005/8/layout/process4"/>
    <dgm:cxn modelId="{7CCFBEA7-DC60-45FB-876B-D34B4FAED928}" type="presOf" srcId="{1933552F-5F34-4EB0-BB61-AC38E25B3DA5}" destId="{546DD1A9-0D94-4FB5-ABE3-9AB705EBF0D5}" srcOrd="0" destOrd="0" presId="urn:microsoft.com/office/officeart/2005/8/layout/process4"/>
    <dgm:cxn modelId="{E1D6BAA8-DB90-43C8-9911-31073516F5CA}" type="presParOf" srcId="{6A02AA5A-034D-42CD-A538-561CA91D2743}" destId="{DCEE846B-3130-4EA0-AC30-FB395C606DED}" srcOrd="0" destOrd="0" presId="urn:microsoft.com/office/officeart/2005/8/layout/process4"/>
    <dgm:cxn modelId="{BF843C30-C3DD-43A1-9034-61415F2DA562}" type="presParOf" srcId="{DCEE846B-3130-4EA0-AC30-FB395C606DED}" destId="{546DD1A9-0D94-4FB5-ABE3-9AB705EBF0D5}" srcOrd="0" destOrd="0" presId="urn:microsoft.com/office/officeart/2005/8/layout/process4"/>
    <dgm:cxn modelId="{9999BDBF-9362-44D1-8FFF-560F0C246488}" type="presParOf" srcId="{DCEE846B-3130-4EA0-AC30-FB395C606DED}" destId="{FDF4B8FD-0845-40CF-9290-43C17B2A96E5}" srcOrd="1" destOrd="0" presId="urn:microsoft.com/office/officeart/2005/8/layout/process4"/>
    <dgm:cxn modelId="{D5C1F49A-B490-4969-82E8-CB2A2A36D9D0}" type="presParOf" srcId="{DCEE846B-3130-4EA0-AC30-FB395C606DED}" destId="{C1736014-D892-49FD-9E46-2D5679E66F23}" srcOrd="2" destOrd="0" presId="urn:microsoft.com/office/officeart/2005/8/layout/process4"/>
    <dgm:cxn modelId="{7E1747C5-C3B7-485E-9DE9-C3ABFA334602}" type="presParOf" srcId="{C1736014-D892-49FD-9E46-2D5679E66F23}" destId="{07F59D6A-7FF6-4606-B220-E99792711977}" srcOrd="0" destOrd="0" presId="urn:microsoft.com/office/officeart/2005/8/layout/process4"/>
    <dgm:cxn modelId="{D34B2313-E5C5-4D67-B144-E04A618001D1}" type="presParOf" srcId="{C1736014-D892-49FD-9E46-2D5679E66F23}" destId="{4E381BF3-BC56-4F5C-BCB8-7C68D832DF86}" srcOrd="1" destOrd="0" presId="urn:microsoft.com/office/officeart/2005/8/layout/process4"/>
    <dgm:cxn modelId="{B8ECFBE0-A100-466A-827C-1231E20044FC}" type="presParOf" srcId="{6A02AA5A-034D-42CD-A538-561CA91D2743}" destId="{90F3F34D-1AA2-4B11-B66B-00AC8971D915}" srcOrd="1" destOrd="0" presId="urn:microsoft.com/office/officeart/2005/8/layout/process4"/>
    <dgm:cxn modelId="{492357FE-1F63-4ADF-9ABE-89D9AD882639}" type="presParOf" srcId="{6A02AA5A-034D-42CD-A538-561CA91D2743}" destId="{A0C1AEAA-4317-4BED-BF96-AF4B0182A1FD}" srcOrd="2" destOrd="0" presId="urn:microsoft.com/office/officeart/2005/8/layout/process4"/>
    <dgm:cxn modelId="{5FBE362F-A3F6-4D87-B1E6-F60B4C92F2E8}" type="presParOf" srcId="{A0C1AEAA-4317-4BED-BF96-AF4B0182A1FD}" destId="{36BA6BA0-D40C-4142-8312-3A5CE85F6FAC}" srcOrd="0" destOrd="0" presId="urn:microsoft.com/office/officeart/2005/8/layout/process4"/>
    <dgm:cxn modelId="{D2E60837-12A7-4EC5-B48C-1B0618A45470}" type="presParOf" srcId="{A0C1AEAA-4317-4BED-BF96-AF4B0182A1FD}" destId="{D29B28C3-4859-443E-A369-B2DCCD7C24EA}" srcOrd="1" destOrd="0" presId="urn:microsoft.com/office/officeart/2005/8/layout/process4"/>
    <dgm:cxn modelId="{A2587693-8006-4376-B7ED-B1B7B5F943C6}" type="presParOf" srcId="{A0C1AEAA-4317-4BED-BF96-AF4B0182A1FD}" destId="{3E3BC120-49AE-435E-8FE5-B96CD5F57453}" srcOrd="2" destOrd="0" presId="urn:microsoft.com/office/officeart/2005/8/layout/process4"/>
    <dgm:cxn modelId="{1AF45428-3718-45F8-A750-8E7E644F0586}" type="presParOf" srcId="{3E3BC120-49AE-435E-8FE5-B96CD5F57453}" destId="{355195E4-DB56-4E90-970E-465BC9CFD162}" srcOrd="0" destOrd="0" presId="urn:microsoft.com/office/officeart/2005/8/layout/process4"/>
    <dgm:cxn modelId="{39252298-F37F-4A8B-9AC6-D36C0EAA5D7A}" type="presParOf" srcId="{3E3BC120-49AE-435E-8FE5-B96CD5F57453}" destId="{23BF0A3B-78AB-41AB-9779-D0DDA9ADD2C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251B31-5417-40C6-BCCF-252433B485A7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7BE655-DF47-4A88-8EAE-29CDF9EAAC7F}">
      <dgm:prSet phldrT="[Текст]"/>
      <dgm:spPr/>
      <dgm:t>
        <a:bodyPr/>
        <a:lstStyle/>
        <a:p>
          <a:r>
            <a:rPr lang="ru-RU" dirty="0" smtClean="0"/>
            <a:t>3. Организационно-методическое обеспечение реализации обучающимися, включая обучающихся с ОВЗ и инвалидностью, индивидуальных образовательных маршрутов, планов</a:t>
          </a:r>
          <a:endParaRPr lang="ru-RU" dirty="0"/>
        </a:p>
      </dgm:t>
    </dgm:pt>
    <dgm:pt modelId="{6CF6D0A4-97C1-4608-B30B-8008EB0547C4}" type="parTrans" cxnId="{9E7B0A9B-9B06-4D43-9727-A00053CD50CF}">
      <dgm:prSet/>
      <dgm:spPr/>
      <dgm:t>
        <a:bodyPr/>
        <a:lstStyle/>
        <a:p>
          <a:endParaRPr lang="ru-RU"/>
        </a:p>
      </dgm:t>
    </dgm:pt>
    <dgm:pt modelId="{6F231AEB-1694-485A-B290-CDA418E4281F}" type="sibTrans" cxnId="{9E7B0A9B-9B06-4D43-9727-A00053CD50CF}">
      <dgm:prSet/>
      <dgm:spPr/>
      <dgm:t>
        <a:bodyPr/>
        <a:lstStyle/>
        <a:p>
          <a:endParaRPr lang="ru-RU"/>
        </a:p>
      </dgm:t>
    </dgm:pt>
    <dgm:pt modelId="{6AC2410C-3081-44D4-9277-9B6CD50EC75A}">
      <dgm:prSet phldrT="[Текст]"/>
      <dgm:spPr/>
      <dgm:t>
        <a:bodyPr/>
        <a:lstStyle/>
        <a:p>
          <a:r>
            <a:rPr lang="ru-RU" dirty="0" smtClean="0"/>
            <a:t>Разработка и подбор методических средств для разработки и реализации ИОМ;</a:t>
          </a:r>
        </a:p>
        <a:p>
          <a:r>
            <a:rPr lang="ru-RU" dirty="0" smtClean="0"/>
            <a:t>Разработка и подбор методических средств для формирования образовательной среды.</a:t>
          </a:r>
          <a:endParaRPr lang="ru-RU" dirty="0"/>
        </a:p>
      </dgm:t>
    </dgm:pt>
    <dgm:pt modelId="{EF1D3B94-F2B9-4640-9075-9CB3926E3EC4}" type="parTrans" cxnId="{C9C2110B-4BBA-474F-B7AB-443BC26F1265}">
      <dgm:prSet/>
      <dgm:spPr/>
      <dgm:t>
        <a:bodyPr/>
        <a:lstStyle/>
        <a:p>
          <a:endParaRPr lang="ru-RU"/>
        </a:p>
      </dgm:t>
    </dgm:pt>
    <dgm:pt modelId="{070203AA-E71E-42A3-A50A-3BC06E4F9B3D}" type="sibTrans" cxnId="{C9C2110B-4BBA-474F-B7AB-443BC26F1265}">
      <dgm:prSet/>
      <dgm:spPr/>
      <dgm:t>
        <a:bodyPr/>
        <a:lstStyle/>
        <a:p>
          <a:endParaRPr lang="ru-RU"/>
        </a:p>
      </dgm:t>
    </dgm:pt>
    <dgm:pt modelId="{787B4B08-69E7-40A8-BDE2-52F00DE66600}">
      <dgm:prSet phldrT="[Текст]"/>
      <dgm:spPr/>
      <dgm:t>
        <a:bodyPr/>
        <a:lstStyle/>
        <a:p>
          <a:r>
            <a:rPr lang="ru-RU" dirty="0" smtClean="0"/>
            <a:t>Разработка и подбор методических средств формирования адаптированной образовательной среды (альтернативная коммуникация, визуальная поддержка);</a:t>
          </a:r>
        </a:p>
        <a:p>
          <a:r>
            <a:rPr lang="ru-RU" dirty="0" smtClean="0"/>
            <a:t>Подбор и разработка методических средств анализа результатов </a:t>
          </a:r>
          <a:r>
            <a:rPr lang="ru-RU" dirty="0" err="1" smtClean="0"/>
            <a:t>тьюторского</a:t>
          </a:r>
          <a:r>
            <a:rPr lang="ru-RU" dirty="0" smtClean="0"/>
            <a:t> сопровождения.</a:t>
          </a:r>
          <a:endParaRPr lang="ru-RU" dirty="0"/>
        </a:p>
      </dgm:t>
    </dgm:pt>
    <dgm:pt modelId="{0108983F-8ADB-4A01-9B24-D6DD136EBC50}" type="parTrans" cxnId="{9B6D3C5D-A5C8-487E-BAF4-E2A63957F835}">
      <dgm:prSet/>
      <dgm:spPr/>
      <dgm:t>
        <a:bodyPr/>
        <a:lstStyle/>
        <a:p>
          <a:endParaRPr lang="ru-RU"/>
        </a:p>
      </dgm:t>
    </dgm:pt>
    <dgm:pt modelId="{21651E6C-EA1A-4C12-8237-97C59CCB9A73}" type="sibTrans" cxnId="{9B6D3C5D-A5C8-487E-BAF4-E2A63957F835}">
      <dgm:prSet/>
      <dgm:spPr/>
      <dgm:t>
        <a:bodyPr/>
        <a:lstStyle/>
        <a:p>
          <a:endParaRPr lang="ru-RU"/>
        </a:p>
      </dgm:t>
    </dgm:pt>
    <dgm:pt modelId="{1933552F-5F34-4EB0-BB61-AC38E25B3DA5}">
      <dgm:prSet phldrT="[Текст]"/>
      <dgm:spPr/>
      <dgm:t>
        <a:bodyPr/>
        <a:lstStyle/>
        <a:p>
          <a:r>
            <a:rPr lang="ru-RU" dirty="0" smtClean="0"/>
            <a:t>Необходимые умения</a:t>
          </a:r>
          <a:endParaRPr lang="ru-RU" dirty="0"/>
        </a:p>
      </dgm:t>
    </dgm:pt>
    <dgm:pt modelId="{8AEFD84F-AD7F-4FDF-B7B0-D0F3CFD48616}" type="parTrans" cxnId="{0BAF2C75-CB83-4A8A-8334-0D999CCDFFE8}">
      <dgm:prSet/>
      <dgm:spPr/>
      <dgm:t>
        <a:bodyPr/>
        <a:lstStyle/>
        <a:p>
          <a:endParaRPr lang="ru-RU"/>
        </a:p>
      </dgm:t>
    </dgm:pt>
    <dgm:pt modelId="{7CB9446F-C89D-4A78-95EA-9E08056D46B2}" type="sibTrans" cxnId="{0BAF2C75-CB83-4A8A-8334-0D999CCDFFE8}">
      <dgm:prSet/>
      <dgm:spPr/>
      <dgm:t>
        <a:bodyPr/>
        <a:lstStyle/>
        <a:p>
          <a:endParaRPr lang="ru-RU"/>
        </a:p>
      </dgm:t>
    </dgm:pt>
    <dgm:pt modelId="{73C46D02-0B7C-4299-A1EE-15BA8CAF6C22}">
      <dgm:prSet phldrT="[Текст]"/>
      <dgm:spPr/>
      <dgm:t>
        <a:bodyPr/>
        <a:lstStyle/>
        <a:p>
          <a:r>
            <a:rPr lang="ru-RU" dirty="0" smtClean="0"/>
            <a:t>Осуществлять поиск источников информации, инновационного опыта </a:t>
          </a:r>
          <a:r>
            <a:rPr lang="ru-RU" dirty="0" err="1" smtClean="0"/>
            <a:t>тьюторского</a:t>
          </a:r>
          <a:r>
            <a:rPr lang="ru-RU" dirty="0" smtClean="0"/>
            <a:t> сопровождения в образовании;</a:t>
          </a:r>
        </a:p>
        <a:p>
          <a:r>
            <a:rPr lang="ru-RU" dirty="0" smtClean="0"/>
            <a:t>Анализировать методическую литературу и осуществлять отбор актуальных методических материалов. </a:t>
          </a:r>
          <a:endParaRPr lang="ru-RU" dirty="0"/>
        </a:p>
      </dgm:t>
    </dgm:pt>
    <dgm:pt modelId="{23F95C67-70E7-4297-BAA4-3C05EC6FED95}" type="parTrans" cxnId="{AF8D527B-79B2-4CD1-8A8D-3E401F6E395C}">
      <dgm:prSet/>
      <dgm:spPr/>
      <dgm:t>
        <a:bodyPr/>
        <a:lstStyle/>
        <a:p>
          <a:endParaRPr lang="ru-RU"/>
        </a:p>
      </dgm:t>
    </dgm:pt>
    <dgm:pt modelId="{21DB91E3-E5BE-4761-B6C8-C80C10076050}" type="sibTrans" cxnId="{AF8D527B-79B2-4CD1-8A8D-3E401F6E395C}">
      <dgm:prSet/>
      <dgm:spPr/>
      <dgm:t>
        <a:bodyPr/>
        <a:lstStyle/>
        <a:p>
          <a:endParaRPr lang="ru-RU"/>
        </a:p>
      </dgm:t>
    </dgm:pt>
    <dgm:pt modelId="{F4D8F0EF-AF12-4C1D-B339-7850C9461E20}">
      <dgm:prSet phldrT="[Текст]"/>
      <dgm:spPr/>
      <dgm:t>
        <a:bodyPr/>
        <a:lstStyle/>
        <a:p>
          <a:r>
            <a:rPr lang="ru-RU" dirty="0" smtClean="0"/>
            <a:t>Анализировать эффективность методических средств педагогической поддержки;</a:t>
          </a:r>
        </a:p>
        <a:p>
          <a:r>
            <a:rPr lang="ru-RU" dirty="0" smtClean="0"/>
            <a:t>Разрабатывать методические рекомендации для педагогов и родителей обучающихся, в том числе с ОВЗ и инвалидностью.</a:t>
          </a:r>
          <a:endParaRPr lang="ru-RU" dirty="0"/>
        </a:p>
      </dgm:t>
    </dgm:pt>
    <dgm:pt modelId="{D262E690-F8B4-428E-9DE0-FD7059A852E5}" type="parTrans" cxnId="{DDD3A64C-2CC4-46A1-A6E4-EB4371F6EE41}">
      <dgm:prSet/>
      <dgm:spPr/>
      <dgm:t>
        <a:bodyPr/>
        <a:lstStyle/>
        <a:p>
          <a:endParaRPr lang="ru-RU"/>
        </a:p>
      </dgm:t>
    </dgm:pt>
    <dgm:pt modelId="{95E72407-23B0-49EA-B92A-6A173030A783}" type="sibTrans" cxnId="{DDD3A64C-2CC4-46A1-A6E4-EB4371F6EE41}">
      <dgm:prSet/>
      <dgm:spPr/>
      <dgm:t>
        <a:bodyPr/>
        <a:lstStyle/>
        <a:p>
          <a:endParaRPr lang="ru-RU"/>
        </a:p>
      </dgm:t>
    </dgm:pt>
    <dgm:pt modelId="{6A02AA5A-034D-42CD-A538-561CA91D2743}" type="pres">
      <dgm:prSet presAssocID="{EA251B31-5417-40C6-BCCF-252433B485A7}" presName="Name0" presStyleCnt="0">
        <dgm:presLayoutVars>
          <dgm:dir/>
          <dgm:animLvl val="lvl"/>
          <dgm:resizeHandles val="exact"/>
        </dgm:presLayoutVars>
      </dgm:prSet>
      <dgm:spPr/>
    </dgm:pt>
    <dgm:pt modelId="{DCEE846B-3130-4EA0-AC30-FB395C606DED}" type="pres">
      <dgm:prSet presAssocID="{1933552F-5F34-4EB0-BB61-AC38E25B3DA5}" presName="boxAndChildren" presStyleCnt="0"/>
      <dgm:spPr/>
    </dgm:pt>
    <dgm:pt modelId="{546DD1A9-0D94-4FB5-ABE3-9AB705EBF0D5}" type="pres">
      <dgm:prSet presAssocID="{1933552F-5F34-4EB0-BB61-AC38E25B3DA5}" presName="parentTextBox" presStyleLbl="node1" presStyleIdx="0" presStyleCnt="2"/>
      <dgm:spPr/>
    </dgm:pt>
    <dgm:pt modelId="{FDF4B8FD-0845-40CF-9290-43C17B2A96E5}" type="pres">
      <dgm:prSet presAssocID="{1933552F-5F34-4EB0-BB61-AC38E25B3DA5}" presName="entireBox" presStyleLbl="node1" presStyleIdx="0" presStyleCnt="2"/>
      <dgm:spPr/>
    </dgm:pt>
    <dgm:pt modelId="{C1736014-D892-49FD-9E46-2D5679E66F23}" type="pres">
      <dgm:prSet presAssocID="{1933552F-5F34-4EB0-BB61-AC38E25B3DA5}" presName="descendantBox" presStyleCnt="0"/>
      <dgm:spPr/>
    </dgm:pt>
    <dgm:pt modelId="{07F59D6A-7FF6-4606-B220-E99792711977}" type="pres">
      <dgm:prSet presAssocID="{73C46D02-0B7C-4299-A1EE-15BA8CAF6C22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81BF3-BC56-4F5C-BCB8-7C68D832DF86}" type="pres">
      <dgm:prSet presAssocID="{F4D8F0EF-AF12-4C1D-B339-7850C9461E20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F3F34D-1AA2-4B11-B66B-00AC8971D915}" type="pres">
      <dgm:prSet presAssocID="{6F231AEB-1694-485A-B290-CDA418E4281F}" presName="sp" presStyleCnt="0"/>
      <dgm:spPr/>
    </dgm:pt>
    <dgm:pt modelId="{A0C1AEAA-4317-4BED-BF96-AF4B0182A1FD}" type="pres">
      <dgm:prSet presAssocID="{387BE655-DF47-4A88-8EAE-29CDF9EAAC7F}" presName="arrowAndChildren" presStyleCnt="0"/>
      <dgm:spPr/>
    </dgm:pt>
    <dgm:pt modelId="{36BA6BA0-D40C-4142-8312-3A5CE85F6FAC}" type="pres">
      <dgm:prSet presAssocID="{387BE655-DF47-4A88-8EAE-29CDF9EAAC7F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D29B28C3-4859-443E-A369-B2DCCD7C24EA}" type="pres">
      <dgm:prSet presAssocID="{387BE655-DF47-4A88-8EAE-29CDF9EAAC7F}" presName="arrow" presStyleLbl="node1" presStyleIdx="1" presStyleCnt="2"/>
      <dgm:spPr/>
      <dgm:t>
        <a:bodyPr/>
        <a:lstStyle/>
        <a:p>
          <a:endParaRPr lang="ru-RU"/>
        </a:p>
      </dgm:t>
    </dgm:pt>
    <dgm:pt modelId="{3E3BC120-49AE-435E-8FE5-B96CD5F57453}" type="pres">
      <dgm:prSet presAssocID="{387BE655-DF47-4A88-8EAE-29CDF9EAAC7F}" presName="descendantArrow" presStyleCnt="0"/>
      <dgm:spPr/>
    </dgm:pt>
    <dgm:pt modelId="{355195E4-DB56-4E90-970E-465BC9CFD162}" type="pres">
      <dgm:prSet presAssocID="{6AC2410C-3081-44D4-9277-9B6CD50EC75A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F0A3B-78AB-41AB-9779-D0DDA9ADD2C2}" type="pres">
      <dgm:prSet presAssocID="{787B4B08-69E7-40A8-BDE2-52F00DE66600}" presName="childTextArrow" presStyleLbl="fgAccFollowNode1" presStyleIdx="3" presStyleCnt="4">
        <dgm:presLayoutVars>
          <dgm:bulletEnabled val="1"/>
        </dgm:presLayoutVars>
      </dgm:prSet>
      <dgm:spPr/>
    </dgm:pt>
  </dgm:ptLst>
  <dgm:cxnLst>
    <dgm:cxn modelId="{C9C2110B-4BBA-474F-B7AB-443BC26F1265}" srcId="{387BE655-DF47-4A88-8EAE-29CDF9EAAC7F}" destId="{6AC2410C-3081-44D4-9277-9B6CD50EC75A}" srcOrd="0" destOrd="0" parTransId="{EF1D3B94-F2B9-4640-9075-9CB3926E3EC4}" sibTransId="{070203AA-E71E-42A3-A50A-3BC06E4F9B3D}"/>
    <dgm:cxn modelId="{42507AC8-351F-461A-8A63-B93BD1F785DA}" type="presOf" srcId="{1933552F-5F34-4EB0-BB61-AC38E25B3DA5}" destId="{FDF4B8FD-0845-40CF-9290-43C17B2A96E5}" srcOrd="1" destOrd="0" presId="urn:microsoft.com/office/officeart/2005/8/layout/process4"/>
    <dgm:cxn modelId="{44B9421D-7838-4A7C-856E-18C746697BF9}" type="presOf" srcId="{6AC2410C-3081-44D4-9277-9B6CD50EC75A}" destId="{355195E4-DB56-4E90-970E-465BC9CFD162}" srcOrd="0" destOrd="0" presId="urn:microsoft.com/office/officeart/2005/8/layout/process4"/>
    <dgm:cxn modelId="{E540A79A-F535-48E2-A56D-62C054203B6D}" type="presOf" srcId="{73C46D02-0B7C-4299-A1EE-15BA8CAF6C22}" destId="{07F59D6A-7FF6-4606-B220-E99792711977}" srcOrd="0" destOrd="0" presId="urn:microsoft.com/office/officeart/2005/8/layout/process4"/>
    <dgm:cxn modelId="{9E7B0A9B-9B06-4D43-9727-A00053CD50CF}" srcId="{EA251B31-5417-40C6-BCCF-252433B485A7}" destId="{387BE655-DF47-4A88-8EAE-29CDF9EAAC7F}" srcOrd="0" destOrd="0" parTransId="{6CF6D0A4-97C1-4608-B30B-8008EB0547C4}" sibTransId="{6F231AEB-1694-485A-B290-CDA418E4281F}"/>
    <dgm:cxn modelId="{7CCFBEA7-DC60-45FB-876B-D34B4FAED928}" type="presOf" srcId="{1933552F-5F34-4EB0-BB61-AC38E25B3DA5}" destId="{546DD1A9-0D94-4FB5-ABE3-9AB705EBF0D5}" srcOrd="0" destOrd="0" presId="urn:microsoft.com/office/officeart/2005/8/layout/process4"/>
    <dgm:cxn modelId="{EAD8F48E-3C90-45DD-BCA4-04FAFBFBB0EF}" type="presOf" srcId="{787B4B08-69E7-40A8-BDE2-52F00DE66600}" destId="{23BF0A3B-78AB-41AB-9779-D0DDA9ADD2C2}" srcOrd="0" destOrd="0" presId="urn:microsoft.com/office/officeart/2005/8/layout/process4"/>
    <dgm:cxn modelId="{FCA8B4DE-97CE-416A-B0DD-EF7CCD5DF6BD}" type="presOf" srcId="{F4D8F0EF-AF12-4C1D-B339-7850C9461E20}" destId="{4E381BF3-BC56-4F5C-BCB8-7C68D832DF86}" srcOrd="0" destOrd="0" presId="urn:microsoft.com/office/officeart/2005/8/layout/process4"/>
    <dgm:cxn modelId="{7F0359AE-B729-4016-A8DC-C5A1105C7432}" type="presOf" srcId="{EA251B31-5417-40C6-BCCF-252433B485A7}" destId="{6A02AA5A-034D-42CD-A538-561CA91D2743}" srcOrd="0" destOrd="0" presId="urn:microsoft.com/office/officeart/2005/8/layout/process4"/>
    <dgm:cxn modelId="{DDD3A64C-2CC4-46A1-A6E4-EB4371F6EE41}" srcId="{1933552F-5F34-4EB0-BB61-AC38E25B3DA5}" destId="{F4D8F0EF-AF12-4C1D-B339-7850C9461E20}" srcOrd="1" destOrd="0" parTransId="{D262E690-F8B4-428E-9DE0-FD7059A852E5}" sibTransId="{95E72407-23B0-49EA-B92A-6A173030A783}"/>
    <dgm:cxn modelId="{AF8D527B-79B2-4CD1-8A8D-3E401F6E395C}" srcId="{1933552F-5F34-4EB0-BB61-AC38E25B3DA5}" destId="{73C46D02-0B7C-4299-A1EE-15BA8CAF6C22}" srcOrd="0" destOrd="0" parTransId="{23F95C67-70E7-4297-BAA4-3C05EC6FED95}" sibTransId="{21DB91E3-E5BE-4761-B6C8-C80C10076050}"/>
    <dgm:cxn modelId="{9B6D3C5D-A5C8-487E-BAF4-E2A63957F835}" srcId="{387BE655-DF47-4A88-8EAE-29CDF9EAAC7F}" destId="{787B4B08-69E7-40A8-BDE2-52F00DE66600}" srcOrd="1" destOrd="0" parTransId="{0108983F-8ADB-4A01-9B24-D6DD136EBC50}" sibTransId="{21651E6C-EA1A-4C12-8237-97C59CCB9A73}"/>
    <dgm:cxn modelId="{BB326EAE-EFF5-46B3-AA5C-D9AF478BD2C9}" type="presOf" srcId="{387BE655-DF47-4A88-8EAE-29CDF9EAAC7F}" destId="{36BA6BA0-D40C-4142-8312-3A5CE85F6FAC}" srcOrd="0" destOrd="0" presId="urn:microsoft.com/office/officeart/2005/8/layout/process4"/>
    <dgm:cxn modelId="{0BAF2C75-CB83-4A8A-8334-0D999CCDFFE8}" srcId="{EA251B31-5417-40C6-BCCF-252433B485A7}" destId="{1933552F-5F34-4EB0-BB61-AC38E25B3DA5}" srcOrd="1" destOrd="0" parTransId="{8AEFD84F-AD7F-4FDF-B7B0-D0F3CFD48616}" sibTransId="{7CB9446F-C89D-4A78-95EA-9E08056D46B2}"/>
    <dgm:cxn modelId="{FEF5553A-B961-4CAE-BD7D-3DA577A178A6}" type="presOf" srcId="{387BE655-DF47-4A88-8EAE-29CDF9EAAC7F}" destId="{D29B28C3-4859-443E-A369-B2DCCD7C24EA}" srcOrd="1" destOrd="0" presId="urn:microsoft.com/office/officeart/2005/8/layout/process4"/>
    <dgm:cxn modelId="{E1D6BAA8-DB90-43C8-9911-31073516F5CA}" type="presParOf" srcId="{6A02AA5A-034D-42CD-A538-561CA91D2743}" destId="{DCEE846B-3130-4EA0-AC30-FB395C606DED}" srcOrd="0" destOrd="0" presId="urn:microsoft.com/office/officeart/2005/8/layout/process4"/>
    <dgm:cxn modelId="{BF843C30-C3DD-43A1-9034-61415F2DA562}" type="presParOf" srcId="{DCEE846B-3130-4EA0-AC30-FB395C606DED}" destId="{546DD1A9-0D94-4FB5-ABE3-9AB705EBF0D5}" srcOrd="0" destOrd="0" presId="urn:microsoft.com/office/officeart/2005/8/layout/process4"/>
    <dgm:cxn modelId="{9999BDBF-9362-44D1-8FFF-560F0C246488}" type="presParOf" srcId="{DCEE846B-3130-4EA0-AC30-FB395C606DED}" destId="{FDF4B8FD-0845-40CF-9290-43C17B2A96E5}" srcOrd="1" destOrd="0" presId="urn:microsoft.com/office/officeart/2005/8/layout/process4"/>
    <dgm:cxn modelId="{D5C1F49A-B490-4969-82E8-CB2A2A36D9D0}" type="presParOf" srcId="{DCEE846B-3130-4EA0-AC30-FB395C606DED}" destId="{C1736014-D892-49FD-9E46-2D5679E66F23}" srcOrd="2" destOrd="0" presId="urn:microsoft.com/office/officeart/2005/8/layout/process4"/>
    <dgm:cxn modelId="{7E1747C5-C3B7-485E-9DE9-C3ABFA334602}" type="presParOf" srcId="{C1736014-D892-49FD-9E46-2D5679E66F23}" destId="{07F59D6A-7FF6-4606-B220-E99792711977}" srcOrd="0" destOrd="0" presId="urn:microsoft.com/office/officeart/2005/8/layout/process4"/>
    <dgm:cxn modelId="{D34B2313-E5C5-4D67-B144-E04A618001D1}" type="presParOf" srcId="{C1736014-D892-49FD-9E46-2D5679E66F23}" destId="{4E381BF3-BC56-4F5C-BCB8-7C68D832DF86}" srcOrd="1" destOrd="0" presId="urn:microsoft.com/office/officeart/2005/8/layout/process4"/>
    <dgm:cxn modelId="{B8ECFBE0-A100-466A-827C-1231E20044FC}" type="presParOf" srcId="{6A02AA5A-034D-42CD-A538-561CA91D2743}" destId="{90F3F34D-1AA2-4B11-B66B-00AC8971D915}" srcOrd="1" destOrd="0" presId="urn:microsoft.com/office/officeart/2005/8/layout/process4"/>
    <dgm:cxn modelId="{492357FE-1F63-4ADF-9ABE-89D9AD882639}" type="presParOf" srcId="{6A02AA5A-034D-42CD-A538-561CA91D2743}" destId="{A0C1AEAA-4317-4BED-BF96-AF4B0182A1FD}" srcOrd="2" destOrd="0" presId="urn:microsoft.com/office/officeart/2005/8/layout/process4"/>
    <dgm:cxn modelId="{5FBE362F-A3F6-4D87-B1E6-F60B4C92F2E8}" type="presParOf" srcId="{A0C1AEAA-4317-4BED-BF96-AF4B0182A1FD}" destId="{36BA6BA0-D40C-4142-8312-3A5CE85F6FAC}" srcOrd="0" destOrd="0" presId="urn:microsoft.com/office/officeart/2005/8/layout/process4"/>
    <dgm:cxn modelId="{D2E60837-12A7-4EC5-B48C-1B0618A45470}" type="presParOf" srcId="{A0C1AEAA-4317-4BED-BF96-AF4B0182A1FD}" destId="{D29B28C3-4859-443E-A369-B2DCCD7C24EA}" srcOrd="1" destOrd="0" presId="urn:microsoft.com/office/officeart/2005/8/layout/process4"/>
    <dgm:cxn modelId="{A2587693-8006-4376-B7ED-B1B7B5F943C6}" type="presParOf" srcId="{A0C1AEAA-4317-4BED-BF96-AF4B0182A1FD}" destId="{3E3BC120-49AE-435E-8FE5-B96CD5F57453}" srcOrd="2" destOrd="0" presId="urn:microsoft.com/office/officeart/2005/8/layout/process4"/>
    <dgm:cxn modelId="{1AF45428-3718-45F8-A750-8E7E644F0586}" type="presParOf" srcId="{3E3BC120-49AE-435E-8FE5-B96CD5F57453}" destId="{355195E4-DB56-4E90-970E-465BC9CFD162}" srcOrd="0" destOrd="0" presId="urn:microsoft.com/office/officeart/2005/8/layout/process4"/>
    <dgm:cxn modelId="{39252298-F37F-4A8B-9AC6-D36C0EAA5D7A}" type="presParOf" srcId="{3E3BC120-49AE-435E-8FE5-B96CD5F57453}" destId="{23BF0A3B-78AB-41AB-9779-D0DDA9ADD2C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94A30F-4717-48E4-ACB0-09A79DF2859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B2F087-3826-4379-871E-19D636EA74B3}">
      <dgm:prSet phldrT="[Текст]"/>
      <dgm:spPr/>
      <dgm:t>
        <a:bodyPr/>
        <a:lstStyle/>
        <a:p>
          <a:r>
            <a:rPr lang="ru-RU" dirty="0" smtClean="0"/>
            <a:t>Коррекционно-развивающее обучение и воспитание обучающихся с нарушениями речи, оказание психолого-педагогической помощи и поддержки участникам образовательных отношений</a:t>
          </a:r>
          <a:endParaRPr lang="ru-RU" dirty="0"/>
        </a:p>
      </dgm:t>
    </dgm:pt>
    <dgm:pt modelId="{9DB0B8A3-EF97-40E3-8A7A-B3C166E8A3DF}" type="parTrans" cxnId="{D11A81EC-989C-46FD-B8B6-03317353A7BB}">
      <dgm:prSet/>
      <dgm:spPr/>
      <dgm:t>
        <a:bodyPr/>
        <a:lstStyle/>
        <a:p>
          <a:endParaRPr lang="ru-RU"/>
        </a:p>
      </dgm:t>
    </dgm:pt>
    <dgm:pt modelId="{F490FB0F-893E-4BA1-8EE3-E83358EFBF9B}" type="sibTrans" cxnId="{D11A81EC-989C-46FD-B8B6-03317353A7BB}">
      <dgm:prSet/>
      <dgm:spPr/>
      <dgm:t>
        <a:bodyPr/>
        <a:lstStyle/>
        <a:p>
          <a:endParaRPr lang="ru-RU"/>
        </a:p>
      </dgm:t>
    </dgm:pt>
    <dgm:pt modelId="{D5CFBDE5-FDE0-4B0B-B566-A46BAE9F33AC}">
      <dgm:prSet phldrT="[Текст]"/>
      <dgm:spPr/>
      <dgm:t>
        <a:bodyPr/>
        <a:lstStyle/>
        <a:p>
          <a:r>
            <a:rPr lang="ru-RU" dirty="0" smtClean="0"/>
            <a:t>Разработка, корректировка, реализация содержания адаптированных образовательных программ, программ логопедической помощи;</a:t>
          </a:r>
        </a:p>
        <a:p>
          <a:r>
            <a:rPr lang="ru-RU" dirty="0" smtClean="0"/>
            <a:t>Создание специальных, в том числе психолого-педагогических, условий включения обучающихся с нарушениями речи в образовательный процесс.</a:t>
          </a:r>
          <a:endParaRPr lang="ru-RU" dirty="0"/>
        </a:p>
      </dgm:t>
    </dgm:pt>
    <dgm:pt modelId="{2E1AE8FB-60EA-43CC-822B-E73FD4B9A19B}" type="parTrans" cxnId="{B0DCB61C-CC37-4D5B-B92D-D298D39C356D}">
      <dgm:prSet/>
      <dgm:spPr/>
      <dgm:t>
        <a:bodyPr/>
        <a:lstStyle/>
        <a:p>
          <a:endParaRPr lang="ru-RU"/>
        </a:p>
      </dgm:t>
    </dgm:pt>
    <dgm:pt modelId="{A3E68EDB-6C98-4AD6-BEE6-FDD8A289ED06}" type="sibTrans" cxnId="{B0DCB61C-CC37-4D5B-B92D-D298D39C356D}">
      <dgm:prSet/>
      <dgm:spPr/>
      <dgm:t>
        <a:bodyPr/>
        <a:lstStyle/>
        <a:p>
          <a:endParaRPr lang="ru-RU"/>
        </a:p>
      </dgm:t>
    </dgm:pt>
    <dgm:pt modelId="{D5C8182A-93D0-45B0-9554-890B14621526}">
      <dgm:prSet phldrT="[Текст]"/>
      <dgm:spPr/>
      <dgm:t>
        <a:bodyPr/>
        <a:lstStyle/>
        <a:p>
          <a:r>
            <a:rPr lang="ru-RU" dirty="0" smtClean="0"/>
            <a:t>Организация деятельности обучающихся с нарушениями речи по освоению содержания адаптированных образовательных программ;</a:t>
          </a:r>
        </a:p>
        <a:p>
          <a:r>
            <a:rPr lang="ru-RU" dirty="0" smtClean="0"/>
            <a:t>Контроль и оценка достижений обучающихся с нарушениями речи с оформлением педагогической документации.</a:t>
          </a:r>
          <a:endParaRPr lang="ru-RU" dirty="0"/>
        </a:p>
      </dgm:t>
    </dgm:pt>
    <dgm:pt modelId="{7CD759DD-71E0-4E8F-A838-9BC2C9897468}" type="parTrans" cxnId="{B004411C-A98E-430B-8A0E-7CCC9DF94EDB}">
      <dgm:prSet/>
      <dgm:spPr/>
      <dgm:t>
        <a:bodyPr/>
        <a:lstStyle/>
        <a:p>
          <a:endParaRPr lang="ru-RU"/>
        </a:p>
      </dgm:t>
    </dgm:pt>
    <dgm:pt modelId="{3BD14C7A-E6B2-453A-985C-26789632B64C}" type="sibTrans" cxnId="{B004411C-A98E-430B-8A0E-7CCC9DF94EDB}">
      <dgm:prSet/>
      <dgm:spPr/>
      <dgm:t>
        <a:bodyPr/>
        <a:lstStyle/>
        <a:p>
          <a:endParaRPr lang="ru-RU"/>
        </a:p>
      </dgm:t>
    </dgm:pt>
    <dgm:pt modelId="{35427948-6B42-45E1-AD89-51C89DF99412}">
      <dgm:prSet phldrT="[Текст]"/>
      <dgm:spPr/>
      <dgm:t>
        <a:bodyPr/>
        <a:lstStyle/>
        <a:p>
          <a:r>
            <a:rPr lang="ru-RU" dirty="0" smtClean="0"/>
            <a:t>Необходимые умения</a:t>
          </a:r>
          <a:endParaRPr lang="ru-RU" dirty="0"/>
        </a:p>
      </dgm:t>
    </dgm:pt>
    <dgm:pt modelId="{94D9B1DA-CD8B-439C-9444-E6F359EE6B4B}" type="parTrans" cxnId="{8A1B45C2-0E95-4E53-90ED-1C2CD2CF2AB7}">
      <dgm:prSet/>
      <dgm:spPr/>
      <dgm:t>
        <a:bodyPr/>
        <a:lstStyle/>
        <a:p>
          <a:endParaRPr lang="ru-RU"/>
        </a:p>
      </dgm:t>
    </dgm:pt>
    <dgm:pt modelId="{D9546E07-3528-4A04-B896-044D08790EDE}" type="sibTrans" cxnId="{8A1B45C2-0E95-4E53-90ED-1C2CD2CF2AB7}">
      <dgm:prSet/>
      <dgm:spPr/>
      <dgm:t>
        <a:bodyPr/>
        <a:lstStyle/>
        <a:p>
          <a:endParaRPr lang="ru-RU"/>
        </a:p>
      </dgm:t>
    </dgm:pt>
    <dgm:pt modelId="{ADCA4766-8A9C-4505-9588-4D625CAB461C}">
      <dgm:prSet phldrT="[Текст]"/>
      <dgm:spPr/>
      <dgm:t>
        <a:bodyPr/>
        <a:lstStyle/>
        <a:p>
          <a:r>
            <a:rPr lang="ru-RU" dirty="0" smtClean="0"/>
            <a:t>Планировать, определять направления и отбирать содержание коррекционно-развивающего обучения и воспитания обучающихся с нарушениями речи;</a:t>
          </a:r>
        </a:p>
        <a:p>
          <a:r>
            <a:rPr lang="ru-RU" dirty="0" smtClean="0"/>
            <a:t>Демонстрировать образцы речи, соответствующие нормам русского языка.</a:t>
          </a:r>
          <a:endParaRPr lang="ru-RU" dirty="0"/>
        </a:p>
      </dgm:t>
    </dgm:pt>
    <dgm:pt modelId="{C97026B4-F1FD-4D5C-900D-619E6FEA3964}" type="parTrans" cxnId="{908FD8DA-F73C-41D5-A96F-9DE614D95E0A}">
      <dgm:prSet/>
      <dgm:spPr/>
      <dgm:t>
        <a:bodyPr/>
        <a:lstStyle/>
        <a:p>
          <a:endParaRPr lang="ru-RU"/>
        </a:p>
      </dgm:t>
    </dgm:pt>
    <dgm:pt modelId="{7866407E-D9AE-4633-9738-FD6A6CCE11C7}" type="sibTrans" cxnId="{908FD8DA-F73C-41D5-A96F-9DE614D95E0A}">
      <dgm:prSet/>
      <dgm:spPr/>
      <dgm:t>
        <a:bodyPr/>
        <a:lstStyle/>
        <a:p>
          <a:endParaRPr lang="ru-RU"/>
        </a:p>
      </dgm:t>
    </dgm:pt>
    <dgm:pt modelId="{62EC77C9-F9E4-4D17-BAC4-7971C875B4D6}">
      <dgm:prSet phldrT="[Текст]"/>
      <dgm:spPr/>
      <dgm:t>
        <a:bodyPr/>
        <a:lstStyle/>
        <a:p>
          <a:r>
            <a:rPr lang="ru-RU" dirty="0" smtClean="0"/>
            <a:t>Применять психолого-педагогические технологии, методы и приемы, основанные на научных принципах и подходах к организации образования, воспитания и сопровождения обучающихся с нарушениями речи;</a:t>
          </a:r>
        </a:p>
        <a:p>
          <a:r>
            <a:rPr lang="ru-RU" dirty="0" smtClean="0"/>
            <a:t>Адаптировать образовательные средства и технологии, в том числе контрольно-оценочные материалы и процедуры к возможностям и потребностям обучающихся с нарушениями речи.</a:t>
          </a:r>
          <a:endParaRPr lang="ru-RU" dirty="0"/>
        </a:p>
      </dgm:t>
    </dgm:pt>
    <dgm:pt modelId="{2CC417CE-9EDE-405C-A7B5-74CA40BFE2C7}" type="parTrans" cxnId="{EABDD56E-4C12-47F6-8950-3565BCEBF589}">
      <dgm:prSet/>
      <dgm:spPr/>
      <dgm:t>
        <a:bodyPr/>
        <a:lstStyle/>
        <a:p>
          <a:endParaRPr lang="ru-RU"/>
        </a:p>
      </dgm:t>
    </dgm:pt>
    <dgm:pt modelId="{98469E76-DF9F-4D53-B98B-EEF5E242E917}" type="sibTrans" cxnId="{EABDD56E-4C12-47F6-8950-3565BCEBF589}">
      <dgm:prSet/>
      <dgm:spPr/>
      <dgm:t>
        <a:bodyPr/>
        <a:lstStyle/>
        <a:p>
          <a:endParaRPr lang="ru-RU"/>
        </a:p>
      </dgm:t>
    </dgm:pt>
    <dgm:pt modelId="{8FA106B0-2164-4B92-BFC1-2FC40E7EF83E}" type="pres">
      <dgm:prSet presAssocID="{3594A30F-4717-48E4-ACB0-09A79DF28593}" presName="Name0" presStyleCnt="0">
        <dgm:presLayoutVars>
          <dgm:dir/>
          <dgm:animLvl val="lvl"/>
          <dgm:resizeHandles val="exact"/>
        </dgm:presLayoutVars>
      </dgm:prSet>
      <dgm:spPr/>
    </dgm:pt>
    <dgm:pt modelId="{0CDC592C-34DF-4305-B351-3914ECAEA498}" type="pres">
      <dgm:prSet presAssocID="{35427948-6B42-45E1-AD89-51C89DF99412}" presName="boxAndChildren" presStyleCnt="0"/>
      <dgm:spPr/>
    </dgm:pt>
    <dgm:pt modelId="{C3B646EB-D256-4565-BEDD-E2C2E88863DB}" type="pres">
      <dgm:prSet presAssocID="{35427948-6B42-45E1-AD89-51C89DF99412}" presName="parentTextBox" presStyleLbl="node1" presStyleIdx="0" presStyleCnt="2"/>
      <dgm:spPr/>
    </dgm:pt>
    <dgm:pt modelId="{A4AD6805-B831-479C-8240-3B5422351EFC}" type="pres">
      <dgm:prSet presAssocID="{35427948-6B42-45E1-AD89-51C89DF99412}" presName="entireBox" presStyleLbl="node1" presStyleIdx="0" presStyleCnt="2" custScaleY="72052"/>
      <dgm:spPr/>
    </dgm:pt>
    <dgm:pt modelId="{7FDBF50E-93D1-4D42-BBEF-F6DB1FF52785}" type="pres">
      <dgm:prSet presAssocID="{35427948-6B42-45E1-AD89-51C89DF99412}" presName="descendantBox" presStyleCnt="0"/>
      <dgm:spPr/>
    </dgm:pt>
    <dgm:pt modelId="{33428665-7868-4F14-B710-CDDB6A393DD9}" type="pres">
      <dgm:prSet presAssocID="{ADCA4766-8A9C-4505-9588-4D625CAB461C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25399-1995-4A6A-A583-9726276C55F4}" type="pres">
      <dgm:prSet presAssocID="{62EC77C9-F9E4-4D17-BAC4-7971C875B4D6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BB298-F53E-477E-87E8-16B417AB3987}" type="pres">
      <dgm:prSet presAssocID="{F490FB0F-893E-4BA1-8EE3-E83358EFBF9B}" presName="sp" presStyleCnt="0"/>
      <dgm:spPr/>
    </dgm:pt>
    <dgm:pt modelId="{C61AA5B0-F707-4A6A-A8DF-86DFCB1F6492}" type="pres">
      <dgm:prSet presAssocID="{12B2F087-3826-4379-871E-19D636EA74B3}" presName="arrowAndChildren" presStyleCnt="0"/>
      <dgm:spPr/>
    </dgm:pt>
    <dgm:pt modelId="{B4E5E622-E05E-44E2-AB32-1EA9FFCD2EE5}" type="pres">
      <dgm:prSet presAssocID="{12B2F087-3826-4379-871E-19D636EA74B3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19CF9C4A-67E1-4E87-8F6F-1370876D8B36}" type="pres">
      <dgm:prSet presAssocID="{12B2F087-3826-4379-871E-19D636EA74B3}" presName="arrow" presStyleLbl="node1" presStyleIdx="1" presStyleCnt="2"/>
      <dgm:spPr/>
      <dgm:t>
        <a:bodyPr/>
        <a:lstStyle/>
        <a:p>
          <a:endParaRPr lang="ru-RU"/>
        </a:p>
      </dgm:t>
    </dgm:pt>
    <dgm:pt modelId="{ED6DA0CB-74DD-4DC3-B24E-1F35304B2CCF}" type="pres">
      <dgm:prSet presAssocID="{12B2F087-3826-4379-871E-19D636EA74B3}" presName="descendantArrow" presStyleCnt="0"/>
      <dgm:spPr/>
    </dgm:pt>
    <dgm:pt modelId="{39607AB9-E121-4B5B-A643-A84185029BF2}" type="pres">
      <dgm:prSet presAssocID="{D5CFBDE5-FDE0-4B0B-B566-A46BAE9F33AC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5D362-5480-4D78-8473-7CF874DE852B}" type="pres">
      <dgm:prSet presAssocID="{D5C8182A-93D0-45B0-9554-890B14621526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025943-BD70-423D-B91A-154EF88680D9}" type="presOf" srcId="{35427948-6B42-45E1-AD89-51C89DF99412}" destId="{A4AD6805-B831-479C-8240-3B5422351EFC}" srcOrd="1" destOrd="0" presId="urn:microsoft.com/office/officeart/2005/8/layout/process4"/>
    <dgm:cxn modelId="{D11A81EC-989C-46FD-B8B6-03317353A7BB}" srcId="{3594A30F-4717-48E4-ACB0-09A79DF28593}" destId="{12B2F087-3826-4379-871E-19D636EA74B3}" srcOrd="0" destOrd="0" parTransId="{9DB0B8A3-EF97-40E3-8A7A-B3C166E8A3DF}" sibTransId="{F490FB0F-893E-4BA1-8EE3-E83358EFBF9B}"/>
    <dgm:cxn modelId="{D086A452-2E65-4F22-8C2D-581F2A72973F}" type="presOf" srcId="{3594A30F-4717-48E4-ACB0-09A79DF28593}" destId="{8FA106B0-2164-4B92-BFC1-2FC40E7EF83E}" srcOrd="0" destOrd="0" presId="urn:microsoft.com/office/officeart/2005/8/layout/process4"/>
    <dgm:cxn modelId="{8A1B45C2-0E95-4E53-90ED-1C2CD2CF2AB7}" srcId="{3594A30F-4717-48E4-ACB0-09A79DF28593}" destId="{35427948-6B42-45E1-AD89-51C89DF99412}" srcOrd="1" destOrd="0" parTransId="{94D9B1DA-CD8B-439C-9444-E6F359EE6B4B}" sibTransId="{D9546E07-3528-4A04-B896-044D08790EDE}"/>
    <dgm:cxn modelId="{B004411C-A98E-430B-8A0E-7CCC9DF94EDB}" srcId="{12B2F087-3826-4379-871E-19D636EA74B3}" destId="{D5C8182A-93D0-45B0-9554-890B14621526}" srcOrd="1" destOrd="0" parTransId="{7CD759DD-71E0-4E8F-A838-9BC2C9897468}" sibTransId="{3BD14C7A-E6B2-453A-985C-26789632B64C}"/>
    <dgm:cxn modelId="{1673F483-F532-4287-B9BE-5967FD5D998E}" type="presOf" srcId="{12B2F087-3826-4379-871E-19D636EA74B3}" destId="{19CF9C4A-67E1-4E87-8F6F-1370876D8B36}" srcOrd="1" destOrd="0" presId="urn:microsoft.com/office/officeart/2005/8/layout/process4"/>
    <dgm:cxn modelId="{1387FC5D-4DA8-4D82-A343-F00081ADA89C}" type="presOf" srcId="{62EC77C9-F9E4-4D17-BAC4-7971C875B4D6}" destId="{97A25399-1995-4A6A-A583-9726276C55F4}" srcOrd="0" destOrd="0" presId="urn:microsoft.com/office/officeart/2005/8/layout/process4"/>
    <dgm:cxn modelId="{908FD8DA-F73C-41D5-A96F-9DE614D95E0A}" srcId="{35427948-6B42-45E1-AD89-51C89DF99412}" destId="{ADCA4766-8A9C-4505-9588-4D625CAB461C}" srcOrd="0" destOrd="0" parTransId="{C97026B4-F1FD-4D5C-900D-619E6FEA3964}" sibTransId="{7866407E-D9AE-4633-9738-FD6A6CCE11C7}"/>
    <dgm:cxn modelId="{75A52FE1-93B8-443C-B76D-2C4F428D83F6}" type="presOf" srcId="{12B2F087-3826-4379-871E-19D636EA74B3}" destId="{B4E5E622-E05E-44E2-AB32-1EA9FFCD2EE5}" srcOrd="0" destOrd="0" presId="urn:microsoft.com/office/officeart/2005/8/layout/process4"/>
    <dgm:cxn modelId="{DB0EB91D-93CB-4D82-94DA-8DD9D5252173}" type="presOf" srcId="{D5C8182A-93D0-45B0-9554-890B14621526}" destId="{BDA5D362-5480-4D78-8473-7CF874DE852B}" srcOrd="0" destOrd="0" presId="urn:microsoft.com/office/officeart/2005/8/layout/process4"/>
    <dgm:cxn modelId="{65A3C569-2515-4737-9ACF-9B1F6889CC22}" type="presOf" srcId="{35427948-6B42-45E1-AD89-51C89DF99412}" destId="{C3B646EB-D256-4565-BEDD-E2C2E88863DB}" srcOrd="0" destOrd="0" presId="urn:microsoft.com/office/officeart/2005/8/layout/process4"/>
    <dgm:cxn modelId="{EABDD56E-4C12-47F6-8950-3565BCEBF589}" srcId="{35427948-6B42-45E1-AD89-51C89DF99412}" destId="{62EC77C9-F9E4-4D17-BAC4-7971C875B4D6}" srcOrd="1" destOrd="0" parTransId="{2CC417CE-9EDE-405C-A7B5-74CA40BFE2C7}" sibTransId="{98469E76-DF9F-4D53-B98B-EEF5E242E917}"/>
    <dgm:cxn modelId="{E6324B91-5B3E-45AD-B887-836327E33F4C}" type="presOf" srcId="{ADCA4766-8A9C-4505-9588-4D625CAB461C}" destId="{33428665-7868-4F14-B710-CDDB6A393DD9}" srcOrd="0" destOrd="0" presId="urn:microsoft.com/office/officeart/2005/8/layout/process4"/>
    <dgm:cxn modelId="{B65731FA-069F-4F1D-96D6-7F75F2850839}" type="presOf" srcId="{D5CFBDE5-FDE0-4B0B-B566-A46BAE9F33AC}" destId="{39607AB9-E121-4B5B-A643-A84185029BF2}" srcOrd="0" destOrd="0" presId="urn:microsoft.com/office/officeart/2005/8/layout/process4"/>
    <dgm:cxn modelId="{B0DCB61C-CC37-4D5B-B92D-D298D39C356D}" srcId="{12B2F087-3826-4379-871E-19D636EA74B3}" destId="{D5CFBDE5-FDE0-4B0B-B566-A46BAE9F33AC}" srcOrd="0" destOrd="0" parTransId="{2E1AE8FB-60EA-43CC-822B-E73FD4B9A19B}" sibTransId="{A3E68EDB-6C98-4AD6-BEE6-FDD8A289ED06}"/>
    <dgm:cxn modelId="{F233CBAD-54E0-40BE-8E78-C85B61CA9503}" type="presParOf" srcId="{8FA106B0-2164-4B92-BFC1-2FC40E7EF83E}" destId="{0CDC592C-34DF-4305-B351-3914ECAEA498}" srcOrd="0" destOrd="0" presId="urn:microsoft.com/office/officeart/2005/8/layout/process4"/>
    <dgm:cxn modelId="{683C05F5-F6FE-4255-A6C0-9F6F3C0C1F5E}" type="presParOf" srcId="{0CDC592C-34DF-4305-B351-3914ECAEA498}" destId="{C3B646EB-D256-4565-BEDD-E2C2E88863DB}" srcOrd="0" destOrd="0" presId="urn:microsoft.com/office/officeart/2005/8/layout/process4"/>
    <dgm:cxn modelId="{57868564-7547-4055-96BF-22D687822152}" type="presParOf" srcId="{0CDC592C-34DF-4305-B351-3914ECAEA498}" destId="{A4AD6805-B831-479C-8240-3B5422351EFC}" srcOrd="1" destOrd="0" presId="urn:microsoft.com/office/officeart/2005/8/layout/process4"/>
    <dgm:cxn modelId="{25B18B94-AD45-4ACE-9958-292E9720CAAF}" type="presParOf" srcId="{0CDC592C-34DF-4305-B351-3914ECAEA498}" destId="{7FDBF50E-93D1-4D42-BBEF-F6DB1FF52785}" srcOrd="2" destOrd="0" presId="urn:microsoft.com/office/officeart/2005/8/layout/process4"/>
    <dgm:cxn modelId="{FB637D7D-B1FC-407F-B992-AA6EA3F96932}" type="presParOf" srcId="{7FDBF50E-93D1-4D42-BBEF-F6DB1FF52785}" destId="{33428665-7868-4F14-B710-CDDB6A393DD9}" srcOrd="0" destOrd="0" presId="urn:microsoft.com/office/officeart/2005/8/layout/process4"/>
    <dgm:cxn modelId="{40A77153-534E-4579-BC95-89194365F9CF}" type="presParOf" srcId="{7FDBF50E-93D1-4D42-BBEF-F6DB1FF52785}" destId="{97A25399-1995-4A6A-A583-9726276C55F4}" srcOrd="1" destOrd="0" presId="urn:microsoft.com/office/officeart/2005/8/layout/process4"/>
    <dgm:cxn modelId="{ACCB937C-CE54-4707-9E33-C3A840229B81}" type="presParOf" srcId="{8FA106B0-2164-4B92-BFC1-2FC40E7EF83E}" destId="{EB8BB298-F53E-477E-87E8-16B417AB3987}" srcOrd="1" destOrd="0" presId="urn:microsoft.com/office/officeart/2005/8/layout/process4"/>
    <dgm:cxn modelId="{92BAD83C-310A-47FD-BBA9-E1277711F5EB}" type="presParOf" srcId="{8FA106B0-2164-4B92-BFC1-2FC40E7EF83E}" destId="{C61AA5B0-F707-4A6A-A8DF-86DFCB1F6492}" srcOrd="2" destOrd="0" presId="urn:microsoft.com/office/officeart/2005/8/layout/process4"/>
    <dgm:cxn modelId="{F7654932-BC8C-4B0A-8CA1-08FE94D5B5EF}" type="presParOf" srcId="{C61AA5B0-F707-4A6A-A8DF-86DFCB1F6492}" destId="{B4E5E622-E05E-44E2-AB32-1EA9FFCD2EE5}" srcOrd="0" destOrd="0" presId="urn:microsoft.com/office/officeart/2005/8/layout/process4"/>
    <dgm:cxn modelId="{D61B7821-98BC-4E47-98F5-ACE662058E64}" type="presParOf" srcId="{C61AA5B0-F707-4A6A-A8DF-86DFCB1F6492}" destId="{19CF9C4A-67E1-4E87-8F6F-1370876D8B36}" srcOrd="1" destOrd="0" presId="urn:microsoft.com/office/officeart/2005/8/layout/process4"/>
    <dgm:cxn modelId="{B16DAEA1-05AD-4D46-A62A-48E2CFD63C11}" type="presParOf" srcId="{C61AA5B0-F707-4A6A-A8DF-86DFCB1F6492}" destId="{ED6DA0CB-74DD-4DC3-B24E-1F35304B2CCF}" srcOrd="2" destOrd="0" presId="urn:microsoft.com/office/officeart/2005/8/layout/process4"/>
    <dgm:cxn modelId="{CFC25D86-8B70-41D7-9D20-50A77C180F74}" type="presParOf" srcId="{ED6DA0CB-74DD-4DC3-B24E-1F35304B2CCF}" destId="{39607AB9-E121-4B5B-A643-A84185029BF2}" srcOrd="0" destOrd="0" presId="urn:microsoft.com/office/officeart/2005/8/layout/process4"/>
    <dgm:cxn modelId="{A436F439-DE71-4B14-9E2C-8FE52D5042E4}" type="presParOf" srcId="{ED6DA0CB-74DD-4DC3-B24E-1F35304B2CCF}" destId="{BDA5D362-5480-4D78-8473-7CF874DE852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CC3170-DA58-4FC8-8105-924A03969C34}" type="doc">
      <dgm:prSet loTypeId="urn:microsoft.com/office/officeart/2005/8/layout/list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D0CAFF-64F6-4976-B4DC-905F944FDBAA}">
      <dgm:prSet phldrT="[Текст]" custT="1"/>
      <dgm:spPr/>
      <dgm:t>
        <a:bodyPr/>
        <a:lstStyle/>
        <a:p>
          <a:r>
            <a:rPr lang="ru-RU" sz="2400" dirty="0" smtClean="0"/>
            <a:t>ИОМ – готовит отчет о выполнении</a:t>
          </a:r>
          <a:endParaRPr lang="ru-RU" sz="2400" dirty="0"/>
        </a:p>
      </dgm:t>
    </dgm:pt>
    <dgm:pt modelId="{01C0DD1A-9CF9-42B7-AA2B-49CAA784910D}" type="parTrans" cxnId="{F2C611B3-371C-4E16-A6B3-2A5048C49B0A}">
      <dgm:prSet/>
      <dgm:spPr/>
      <dgm:t>
        <a:bodyPr/>
        <a:lstStyle/>
        <a:p>
          <a:endParaRPr lang="ru-RU" sz="2000"/>
        </a:p>
      </dgm:t>
    </dgm:pt>
    <dgm:pt modelId="{DBFA1F23-9E09-47DD-BF5A-A9E815A8F976}" type="sibTrans" cxnId="{F2C611B3-371C-4E16-A6B3-2A5048C49B0A}">
      <dgm:prSet/>
      <dgm:spPr/>
      <dgm:t>
        <a:bodyPr/>
        <a:lstStyle/>
        <a:p>
          <a:endParaRPr lang="ru-RU" sz="2000"/>
        </a:p>
      </dgm:t>
    </dgm:pt>
    <dgm:pt modelId="{FB88C6CB-2E97-4082-B473-0A81F148CD6C}">
      <dgm:prSet phldrT="[Текст]" custT="1"/>
      <dgm:spPr/>
      <dgm:t>
        <a:bodyPr/>
        <a:lstStyle/>
        <a:p>
          <a:r>
            <a:rPr lang="ru-RU" sz="2400" dirty="0" smtClean="0"/>
            <a:t>АОП – </a:t>
          </a:r>
          <a:r>
            <a:rPr lang="ru-RU" sz="2400" dirty="0" err="1" smtClean="0"/>
            <a:t>уаствует</a:t>
          </a:r>
          <a:r>
            <a:rPr lang="ru-RU" sz="2400" dirty="0" smtClean="0"/>
            <a:t> в подведении </a:t>
          </a:r>
          <a:r>
            <a:rPr lang="ru-RU" sz="2400" dirty="0" err="1" smtClean="0"/>
            <a:t>резутьтатов</a:t>
          </a:r>
          <a:r>
            <a:rPr lang="ru-RU" sz="2400" dirty="0" smtClean="0"/>
            <a:t> (промежуточные и в конце учебного года)</a:t>
          </a:r>
          <a:endParaRPr lang="ru-RU" sz="2400" dirty="0"/>
        </a:p>
      </dgm:t>
    </dgm:pt>
    <dgm:pt modelId="{036FD809-0C03-49C3-A5CC-9AB82B4C6C6E}" type="parTrans" cxnId="{91CD0B24-7CC4-44F4-8409-4D5D347A0045}">
      <dgm:prSet/>
      <dgm:spPr/>
      <dgm:t>
        <a:bodyPr/>
        <a:lstStyle/>
        <a:p>
          <a:endParaRPr lang="ru-RU" sz="2000"/>
        </a:p>
      </dgm:t>
    </dgm:pt>
    <dgm:pt modelId="{DAAC1783-D4BE-4F81-BA81-69530D3A0BF0}" type="sibTrans" cxnId="{91CD0B24-7CC4-44F4-8409-4D5D347A0045}">
      <dgm:prSet/>
      <dgm:spPr/>
      <dgm:t>
        <a:bodyPr/>
        <a:lstStyle/>
        <a:p>
          <a:endParaRPr lang="ru-RU" sz="2000"/>
        </a:p>
      </dgm:t>
    </dgm:pt>
    <dgm:pt modelId="{353EC8CD-5088-4327-9BA0-9B42561A36D7}">
      <dgm:prSet phldrT="[Текст]" custT="1"/>
      <dgm:spPr/>
      <dgm:t>
        <a:bodyPr/>
        <a:lstStyle/>
        <a:p>
          <a:r>
            <a:rPr lang="ru-RU" sz="2400" dirty="0" smtClean="0"/>
            <a:t>Дневник наблюдений, включая взаимодействие с семьей</a:t>
          </a:r>
          <a:endParaRPr lang="ru-RU" sz="2400" dirty="0"/>
        </a:p>
      </dgm:t>
    </dgm:pt>
    <dgm:pt modelId="{17D812C6-CAA2-452C-9EE5-B55B86E04818}" type="parTrans" cxnId="{1197D9C1-5305-49DA-8818-F9A911745801}">
      <dgm:prSet/>
      <dgm:spPr/>
      <dgm:t>
        <a:bodyPr/>
        <a:lstStyle/>
        <a:p>
          <a:endParaRPr lang="ru-RU" sz="2000"/>
        </a:p>
      </dgm:t>
    </dgm:pt>
    <dgm:pt modelId="{4DA41726-AD27-41E2-BFCD-AA60DDE6C303}" type="sibTrans" cxnId="{1197D9C1-5305-49DA-8818-F9A911745801}">
      <dgm:prSet/>
      <dgm:spPr/>
      <dgm:t>
        <a:bodyPr/>
        <a:lstStyle/>
        <a:p>
          <a:endParaRPr lang="ru-RU" sz="2000"/>
        </a:p>
      </dgm:t>
    </dgm:pt>
    <dgm:pt modelId="{F095A7F4-662D-4C74-BCB0-4C3C1558D3DD}" type="pres">
      <dgm:prSet presAssocID="{7BCC3170-DA58-4FC8-8105-924A03969C34}" presName="linear" presStyleCnt="0">
        <dgm:presLayoutVars>
          <dgm:dir/>
          <dgm:animLvl val="lvl"/>
          <dgm:resizeHandles val="exact"/>
        </dgm:presLayoutVars>
      </dgm:prSet>
      <dgm:spPr/>
    </dgm:pt>
    <dgm:pt modelId="{C2610E25-3357-4245-AF98-DA133094DA99}" type="pres">
      <dgm:prSet presAssocID="{4AD0CAFF-64F6-4976-B4DC-905F944FDBAA}" presName="parentLin" presStyleCnt="0"/>
      <dgm:spPr/>
    </dgm:pt>
    <dgm:pt modelId="{9A5BEBF2-6B10-470E-BB6C-B9F1CDC489E8}" type="pres">
      <dgm:prSet presAssocID="{4AD0CAFF-64F6-4976-B4DC-905F944FDBAA}" presName="parentLeftMargin" presStyleLbl="node1" presStyleIdx="0" presStyleCnt="3"/>
      <dgm:spPr/>
    </dgm:pt>
    <dgm:pt modelId="{7BD55401-772E-4BAF-9531-277569566AE0}" type="pres">
      <dgm:prSet presAssocID="{4AD0CAFF-64F6-4976-B4DC-905F944FDBA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4A50D-B8D6-4D23-AE0B-9E3C67AEB493}" type="pres">
      <dgm:prSet presAssocID="{4AD0CAFF-64F6-4976-B4DC-905F944FDBAA}" presName="negativeSpace" presStyleCnt="0"/>
      <dgm:spPr/>
    </dgm:pt>
    <dgm:pt modelId="{62255C9D-D7D8-4629-8DEB-728A1C5EC474}" type="pres">
      <dgm:prSet presAssocID="{4AD0CAFF-64F6-4976-B4DC-905F944FDBAA}" presName="childText" presStyleLbl="conFgAcc1" presStyleIdx="0" presStyleCnt="3">
        <dgm:presLayoutVars>
          <dgm:bulletEnabled val="1"/>
        </dgm:presLayoutVars>
      </dgm:prSet>
      <dgm:spPr/>
    </dgm:pt>
    <dgm:pt modelId="{C4B591FC-D300-4290-8C09-4E3E59A6758B}" type="pres">
      <dgm:prSet presAssocID="{DBFA1F23-9E09-47DD-BF5A-A9E815A8F976}" presName="spaceBetweenRectangles" presStyleCnt="0"/>
      <dgm:spPr/>
    </dgm:pt>
    <dgm:pt modelId="{88428EC1-B495-406C-84D9-E1DBC2B4EAC2}" type="pres">
      <dgm:prSet presAssocID="{FB88C6CB-2E97-4082-B473-0A81F148CD6C}" presName="parentLin" presStyleCnt="0"/>
      <dgm:spPr/>
    </dgm:pt>
    <dgm:pt modelId="{89A3A1BC-D8DF-41A2-9612-81AFDEF84B55}" type="pres">
      <dgm:prSet presAssocID="{FB88C6CB-2E97-4082-B473-0A81F148CD6C}" presName="parentLeftMargin" presStyleLbl="node1" presStyleIdx="0" presStyleCnt="3"/>
      <dgm:spPr/>
    </dgm:pt>
    <dgm:pt modelId="{D83DBEAD-7CCE-4C82-92AF-BE9084C37B98}" type="pres">
      <dgm:prSet presAssocID="{FB88C6CB-2E97-4082-B473-0A81F148CD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219C2-336D-41A0-8B2E-B88320C4BE47}" type="pres">
      <dgm:prSet presAssocID="{FB88C6CB-2E97-4082-B473-0A81F148CD6C}" presName="negativeSpace" presStyleCnt="0"/>
      <dgm:spPr/>
    </dgm:pt>
    <dgm:pt modelId="{52BE4F68-2F18-423F-A682-32DED13D8009}" type="pres">
      <dgm:prSet presAssocID="{FB88C6CB-2E97-4082-B473-0A81F148CD6C}" presName="childText" presStyleLbl="conFgAcc1" presStyleIdx="1" presStyleCnt="3">
        <dgm:presLayoutVars>
          <dgm:bulletEnabled val="1"/>
        </dgm:presLayoutVars>
      </dgm:prSet>
      <dgm:spPr/>
    </dgm:pt>
    <dgm:pt modelId="{361554AB-FA7F-420C-94FE-2E308895EFBF}" type="pres">
      <dgm:prSet presAssocID="{DAAC1783-D4BE-4F81-BA81-69530D3A0BF0}" presName="spaceBetweenRectangles" presStyleCnt="0"/>
      <dgm:spPr/>
    </dgm:pt>
    <dgm:pt modelId="{B3A837FA-CBF9-481C-902B-0CDE2BBF1B3B}" type="pres">
      <dgm:prSet presAssocID="{353EC8CD-5088-4327-9BA0-9B42561A36D7}" presName="parentLin" presStyleCnt="0"/>
      <dgm:spPr/>
    </dgm:pt>
    <dgm:pt modelId="{3B2DA528-DBE0-4FF7-BF05-7B5661BDB4DD}" type="pres">
      <dgm:prSet presAssocID="{353EC8CD-5088-4327-9BA0-9B42561A36D7}" presName="parentLeftMargin" presStyleLbl="node1" presStyleIdx="1" presStyleCnt="3"/>
      <dgm:spPr/>
    </dgm:pt>
    <dgm:pt modelId="{EB81C3A9-181F-4469-A5F9-6160F8B022E1}" type="pres">
      <dgm:prSet presAssocID="{353EC8CD-5088-4327-9BA0-9B42561A36D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CF116EB-9D62-41F3-B08D-609293100521}" type="pres">
      <dgm:prSet presAssocID="{353EC8CD-5088-4327-9BA0-9B42561A36D7}" presName="negativeSpace" presStyleCnt="0"/>
      <dgm:spPr/>
    </dgm:pt>
    <dgm:pt modelId="{61A793F8-C624-4D51-A0AE-01F83ED64B3B}" type="pres">
      <dgm:prSet presAssocID="{353EC8CD-5088-4327-9BA0-9B42561A36D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D0F03B6-608D-4717-9770-CC237C7392D3}" type="presOf" srcId="{4AD0CAFF-64F6-4976-B4DC-905F944FDBAA}" destId="{7BD55401-772E-4BAF-9531-277569566AE0}" srcOrd="1" destOrd="0" presId="urn:microsoft.com/office/officeart/2005/8/layout/list1"/>
    <dgm:cxn modelId="{07C1291A-762F-4BD7-B432-4DAB353A5291}" type="presOf" srcId="{FB88C6CB-2E97-4082-B473-0A81F148CD6C}" destId="{89A3A1BC-D8DF-41A2-9612-81AFDEF84B55}" srcOrd="0" destOrd="0" presId="urn:microsoft.com/office/officeart/2005/8/layout/list1"/>
    <dgm:cxn modelId="{1E92BA7F-F30C-4635-AABE-C2A404152459}" type="presOf" srcId="{353EC8CD-5088-4327-9BA0-9B42561A36D7}" destId="{3B2DA528-DBE0-4FF7-BF05-7B5661BDB4DD}" srcOrd="0" destOrd="0" presId="urn:microsoft.com/office/officeart/2005/8/layout/list1"/>
    <dgm:cxn modelId="{7B56C53F-A353-4B20-B214-76BECA3B2641}" type="presOf" srcId="{7BCC3170-DA58-4FC8-8105-924A03969C34}" destId="{F095A7F4-662D-4C74-BCB0-4C3C1558D3DD}" srcOrd="0" destOrd="0" presId="urn:microsoft.com/office/officeart/2005/8/layout/list1"/>
    <dgm:cxn modelId="{F2C611B3-371C-4E16-A6B3-2A5048C49B0A}" srcId="{7BCC3170-DA58-4FC8-8105-924A03969C34}" destId="{4AD0CAFF-64F6-4976-B4DC-905F944FDBAA}" srcOrd="0" destOrd="0" parTransId="{01C0DD1A-9CF9-42B7-AA2B-49CAA784910D}" sibTransId="{DBFA1F23-9E09-47DD-BF5A-A9E815A8F976}"/>
    <dgm:cxn modelId="{71383859-66B9-49FF-9107-31426EF23608}" type="presOf" srcId="{FB88C6CB-2E97-4082-B473-0A81F148CD6C}" destId="{D83DBEAD-7CCE-4C82-92AF-BE9084C37B98}" srcOrd="1" destOrd="0" presId="urn:microsoft.com/office/officeart/2005/8/layout/list1"/>
    <dgm:cxn modelId="{91CD0B24-7CC4-44F4-8409-4D5D347A0045}" srcId="{7BCC3170-DA58-4FC8-8105-924A03969C34}" destId="{FB88C6CB-2E97-4082-B473-0A81F148CD6C}" srcOrd="1" destOrd="0" parTransId="{036FD809-0C03-49C3-A5CC-9AB82B4C6C6E}" sibTransId="{DAAC1783-D4BE-4F81-BA81-69530D3A0BF0}"/>
    <dgm:cxn modelId="{A8B36CAC-5A1A-4D9C-90E6-FB31BD0D7C75}" type="presOf" srcId="{353EC8CD-5088-4327-9BA0-9B42561A36D7}" destId="{EB81C3A9-181F-4469-A5F9-6160F8B022E1}" srcOrd="1" destOrd="0" presId="urn:microsoft.com/office/officeart/2005/8/layout/list1"/>
    <dgm:cxn modelId="{1197D9C1-5305-49DA-8818-F9A911745801}" srcId="{7BCC3170-DA58-4FC8-8105-924A03969C34}" destId="{353EC8CD-5088-4327-9BA0-9B42561A36D7}" srcOrd="2" destOrd="0" parTransId="{17D812C6-CAA2-452C-9EE5-B55B86E04818}" sibTransId="{4DA41726-AD27-41E2-BFCD-AA60DDE6C303}"/>
    <dgm:cxn modelId="{0CD74007-DE7B-4AA3-9D86-4294633486AF}" type="presOf" srcId="{4AD0CAFF-64F6-4976-B4DC-905F944FDBAA}" destId="{9A5BEBF2-6B10-470E-BB6C-B9F1CDC489E8}" srcOrd="0" destOrd="0" presId="urn:microsoft.com/office/officeart/2005/8/layout/list1"/>
    <dgm:cxn modelId="{BA1931C4-1AFE-45D7-AD0A-31E07250B585}" type="presParOf" srcId="{F095A7F4-662D-4C74-BCB0-4C3C1558D3DD}" destId="{C2610E25-3357-4245-AF98-DA133094DA99}" srcOrd="0" destOrd="0" presId="urn:microsoft.com/office/officeart/2005/8/layout/list1"/>
    <dgm:cxn modelId="{EE239301-9763-4420-BA99-44F0F5F7BA4E}" type="presParOf" srcId="{C2610E25-3357-4245-AF98-DA133094DA99}" destId="{9A5BEBF2-6B10-470E-BB6C-B9F1CDC489E8}" srcOrd="0" destOrd="0" presId="urn:microsoft.com/office/officeart/2005/8/layout/list1"/>
    <dgm:cxn modelId="{61FA9EFB-7252-4E3F-A07A-D0286666BAD3}" type="presParOf" srcId="{C2610E25-3357-4245-AF98-DA133094DA99}" destId="{7BD55401-772E-4BAF-9531-277569566AE0}" srcOrd="1" destOrd="0" presId="urn:microsoft.com/office/officeart/2005/8/layout/list1"/>
    <dgm:cxn modelId="{10298509-553A-4489-B7D6-4E3C72C0067A}" type="presParOf" srcId="{F095A7F4-662D-4C74-BCB0-4C3C1558D3DD}" destId="{AC74A50D-B8D6-4D23-AE0B-9E3C67AEB493}" srcOrd="1" destOrd="0" presId="urn:microsoft.com/office/officeart/2005/8/layout/list1"/>
    <dgm:cxn modelId="{E5F86169-39C8-4BD9-900D-1A660078FFCB}" type="presParOf" srcId="{F095A7F4-662D-4C74-BCB0-4C3C1558D3DD}" destId="{62255C9D-D7D8-4629-8DEB-728A1C5EC474}" srcOrd="2" destOrd="0" presId="urn:microsoft.com/office/officeart/2005/8/layout/list1"/>
    <dgm:cxn modelId="{A8DCB20C-A3BF-4C1B-9315-15345770AB74}" type="presParOf" srcId="{F095A7F4-662D-4C74-BCB0-4C3C1558D3DD}" destId="{C4B591FC-D300-4290-8C09-4E3E59A6758B}" srcOrd="3" destOrd="0" presId="urn:microsoft.com/office/officeart/2005/8/layout/list1"/>
    <dgm:cxn modelId="{15B8B66C-3446-4FCD-A70C-74F85B11F386}" type="presParOf" srcId="{F095A7F4-662D-4C74-BCB0-4C3C1558D3DD}" destId="{88428EC1-B495-406C-84D9-E1DBC2B4EAC2}" srcOrd="4" destOrd="0" presId="urn:microsoft.com/office/officeart/2005/8/layout/list1"/>
    <dgm:cxn modelId="{694C3B04-946F-4699-911F-07C0F15086A5}" type="presParOf" srcId="{88428EC1-B495-406C-84D9-E1DBC2B4EAC2}" destId="{89A3A1BC-D8DF-41A2-9612-81AFDEF84B55}" srcOrd="0" destOrd="0" presId="urn:microsoft.com/office/officeart/2005/8/layout/list1"/>
    <dgm:cxn modelId="{AE29C53A-1DE1-42F0-ADAE-B689B7FCEF1B}" type="presParOf" srcId="{88428EC1-B495-406C-84D9-E1DBC2B4EAC2}" destId="{D83DBEAD-7CCE-4C82-92AF-BE9084C37B98}" srcOrd="1" destOrd="0" presId="urn:microsoft.com/office/officeart/2005/8/layout/list1"/>
    <dgm:cxn modelId="{C92FAE2D-FB51-4A47-985D-811EE6973E29}" type="presParOf" srcId="{F095A7F4-662D-4C74-BCB0-4C3C1558D3DD}" destId="{CA5219C2-336D-41A0-8B2E-B88320C4BE47}" srcOrd="5" destOrd="0" presId="urn:microsoft.com/office/officeart/2005/8/layout/list1"/>
    <dgm:cxn modelId="{7FCAD7BD-A9E5-44C0-8FBC-4BAF4F18D5EF}" type="presParOf" srcId="{F095A7F4-662D-4C74-BCB0-4C3C1558D3DD}" destId="{52BE4F68-2F18-423F-A682-32DED13D8009}" srcOrd="6" destOrd="0" presId="urn:microsoft.com/office/officeart/2005/8/layout/list1"/>
    <dgm:cxn modelId="{80C79BE6-234B-4931-B143-82ADA7C2032C}" type="presParOf" srcId="{F095A7F4-662D-4C74-BCB0-4C3C1558D3DD}" destId="{361554AB-FA7F-420C-94FE-2E308895EFBF}" srcOrd="7" destOrd="0" presId="urn:microsoft.com/office/officeart/2005/8/layout/list1"/>
    <dgm:cxn modelId="{AC0FC2BE-6DF8-4333-A396-B6FFEFC166D0}" type="presParOf" srcId="{F095A7F4-662D-4C74-BCB0-4C3C1558D3DD}" destId="{B3A837FA-CBF9-481C-902B-0CDE2BBF1B3B}" srcOrd="8" destOrd="0" presId="urn:microsoft.com/office/officeart/2005/8/layout/list1"/>
    <dgm:cxn modelId="{987E71DC-2DA0-473A-B077-7E232194515C}" type="presParOf" srcId="{B3A837FA-CBF9-481C-902B-0CDE2BBF1B3B}" destId="{3B2DA528-DBE0-4FF7-BF05-7B5661BDB4DD}" srcOrd="0" destOrd="0" presId="urn:microsoft.com/office/officeart/2005/8/layout/list1"/>
    <dgm:cxn modelId="{9EB81D80-88EB-408F-8FDD-C1B561CDF745}" type="presParOf" srcId="{B3A837FA-CBF9-481C-902B-0CDE2BBF1B3B}" destId="{EB81C3A9-181F-4469-A5F9-6160F8B022E1}" srcOrd="1" destOrd="0" presId="urn:microsoft.com/office/officeart/2005/8/layout/list1"/>
    <dgm:cxn modelId="{8ED51EBD-6285-4C9A-B865-D4653B2BF853}" type="presParOf" srcId="{F095A7F4-662D-4C74-BCB0-4C3C1558D3DD}" destId="{7CF116EB-9D62-41F3-B08D-609293100521}" srcOrd="9" destOrd="0" presId="urn:microsoft.com/office/officeart/2005/8/layout/list1"/>
    <dgm:cxn modelId="{ABCDB028-2924-4052-AEC3-CDFDD333AB6D}" type="presParOf" srcId="{F095A7F4-662D-4C74-BCB0-4C3C1558D3DD}" destId="{61A793F8-C624-4D51-A0AE-01F83ED64B3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CF75A-115C-4F77-AC82-DCA68D21EEFB}">
      <dsp:nvSpPr>
        <dsp:cNvPr id="0" name=""/>
        <dsp:cNvSpPr/>
      </dsp:nvSpPr>
      <dsp:spPr>
        <a:xfrm>
          <a:off x="1321761" y="486317"/>
          <a:ext cx="1816944" cy="1211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Уровень квалификации</a:t>
          </a:r>
          <a:endParaRPr lang="ru-RU" sz="1500" kern="1200" dirty="0"/>
        </a:p>
      </dsp:txBody>
      <dsp:txXfrm>
        <a:off x="1612472" y="486317"/>
        <a:ext cx="1526233" cy="1211902"/>
      </dsp:txXfrm>
    </dsp:sp>
    <dsp:sp modelId="{C65DB623-7AEA-4AF4-827A-774D4FF6063F}">
      <dsp:nvSpPr>
        <dsp:cNvPr id="0" name=""/>
        <dsp:cNvSpPr/>
      </dsp:nvSpPr>
      <dsp:spPr>
        <a:xfrm>
          <a:off x="1321761" y="1698219"/>
          <a:ext cx="1816944" cy="1211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Нет требований к опыту работы</a:t>
          </a:r>
          <a:endParaRPr lang="ru-RU" sz="1500" kern="1200" dirty="0"/>
        </a:p>
      </dsp:txBody>
      <dsp:txXfrm>
        <a:off x="1612472" y="1698219"/>
        <a:ext cx="1526233" cy="1211902"/>
      </dsp:txXfrm>
    </dsp:sp>
    <dsp:sp modelId="{B620720B-C610-4A05-90A8-A4A597E00CB7}">
      <dsp:nvSpPr>
        <dsp:cNvPr id="0" name=""/>
        <dsp:cNvSpPr/>
      </dsp:nvSpPr>
      <dsp:spPr>
        <a:xfrm>
          <a:off x="352724" y="1798"/>
          <a:ext cx="1211296" cy="12112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6</a:t>
          </a:r>
          <a:endParaRPr lang="ru-RU" sz="4400" b="1" kern="1200" dirty="0"/>
        </a:p>
      </dsp:txBody>
      <dsp:txXfrm>
        <a:off x="530114" y="179188"/>
        <a:ext cx="856516" cy="856516"/>
      </dsp:txXfrm>
    </dsp:sp>
    <dsp:sp modelId="{EC3FEA89-1C6C-4CD6-A3A8-5C006797D938}">
      <dsp:nvSpPr>
        <dsp:cNvPr id="0" name=""/>
        <dsp:cNvSpPr/>
      </dsp:nvSpPr>
      <dsp:spPr>
        <a:xfrm>
          <a:off x="4350002" y="486317"/>
          <a:ext cx="1816944" cy="1211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Образование и педагогические науки</a:t>
          </a:r>
          <a:endParaRPr lang="ru-RU" sz="1500" kern="1200" dirty="0"/>
        </a:p>
      </dsp:txBody>
      <dsp:txXfrm>
        <a:off x="4640713" y="486317"/>
        <a:ext cx="1526233" cy="1211902"/>
      </dsp:txXfrm>
    </dsp:sp>
    <dsp:sp modelId="{1BCCF5FD-61F5-43E3-A94E-B26A49364D07}">
      <dsp:nvSpPr>
        <dsp:cNvPr id="0" name=""/>
        <dsp:cNvSpPr/>
      </dsp:nvSpPr>
      <dsp:spPr>
        <a:xfrm>
          <a:off x="4350002" y="1698219"/>
          <a:ext cx="1816944" cy="121190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06680" rIns="106680" bIns="10668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Мед. осмотр и отсутствие судимости</a:t>
          </a:r>
          <a:endParaRPr lang="ru-RU" sz="1500" kern="1200" dirty="0"/>
        </a:p>
      </dsp:txBody>
      <dsp:txXfrm>
        <a:off x="4640713" y="1698219"/>
        <a:ext cx="1526233" cy="1211902"/>
      </dsp:txXfrm>
    </dsp:sp>
    <dsp:sp modelId="{FFDE7D27-2280-40D0-B4AB-9C47AD996767}">
      <dsp:nvSpPr>
        <dsp:cNvPr id="0" name=""/>
        <dsp:cNvSpPr/>
      </dsp:nvSpPr>
      <dsp:spPr>
        <a:xfrm>
          <a:off x="3380965" y="1798"/>
          <a:ext cx="1211296" cy="12112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Напр. </a:t>
          </a:r>
          <a:r>
            <a:rPr lang="ru-RU" sz="2600" kern="1200" dirty="0" err="1" smtClean="0"/>
            <a:t>подг</a:t>
          </a:r>
          <a:r>
            <a:rPr lang="ru-RU" sz="2600" kern="1200" dirty="0" smtClean="0"/>
            <a:t>.</a:t>
          </a:r>
          <a:endParaRPr lang="ru-RU" sz="2600" kern="1200" dirty="0"/>
        </a:p>
      </dsp:txBody>
      <dsp:txXfrm>
        <a:off x="3558355" y="179188"/>
        <a:ext cx="856516" cy="8565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F9003-9CD3-4EAE-8AE6-3C8849598DFC}">
      <dsp:nvSpPr>
        <dsp:cNvPr id="0" name=""/>
        <dsp:cNvSpPr/>
      </dsp:nvSpPr>
      <dsp:spPr>
        <a:xfrm>
          <a:off x="0" y="3348632"/>
          <a:ext cx="10814304" cy="18290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Необходимые умения</a:t>
          </a:r>
          <a:endParaRPr lang="ru-RU" sz="2300" kern="1200" dirty="0"/>
        </a:p>
      </dsp:txBody>
      <dsp:txXfrm>
        <a:off x="0" y="3348632"/>
        <a:ext cx="10814304" cy="987706"/>
      </dsp:txXfrm>
    </dsp:sp>
    <dsp:sp modelId="{2EEE8FDA-A927-4A43-A9BE-4E4F6DE26CA2}">
      <dsp:nvSpPr>
        <dsp:cNvPr id="0" name=""/>
        <dsp:cNvSpPr/>
      </dsp:nvSpPr>
      <dsp:spPr>
        <a:xfrm>
          <a:off x="0" y="4137175"/>
          <a:ext cx="5407152" cy="1350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Применять методы педагогической диагностики;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Консультировать обучающихся по вопросам ИОМ;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Проводить беседы, консультации, игры для обучающихся с ОВЗ.</a:t>
          </a:r>
          <a:endParaRPr lang="ru-RU" sz="1100" kern="1200" dirty="0"/>
        </a:p>
      </dsp:txBody>
      <dsp:txXfrm>
        <a:off x="0" y="4137175"/>
        <a:ext cx="5407152" cy="1350839"/>
      </dsp:txXfrm>
    </dsp:sp>
    <dsp:sp modelId="{1698DB77-44EE-4422-99F1-F0281E3EB54A}">
      <dsp:nvSpPr>
        <dsp:cNvPr id="0" name=""/>
        <dsp:cNvSpPr/>
      </dsp:nvSpPr>
      <dsp:spPr>
        <a:xfrm>
          <a:off x="5407152" y="4131211"/>
          <a:ext cx="5407152" cy="13627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Оказывать помощь в оформлении индивидуального образовательного запроса;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Консультировать обучающихся с ОВЗ и инвалидностью по вопросам участия в проектировании и реализации АОП;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Организовывать анализ обучающимися результатов реализации ИОМ/ учебного плана/АОП.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407152" y="4131211"/>
        <a:ext cx="5407152" cy="1362768"/>
      </dsp:txXfrm>
    </dsp:sp>
    <dsp:sp modelId="{34B30368-5C05-408D-99A1-D660EA7CB795}">
      <dsp:nvSpPr>
        <dsp:cNvPr id="0" name=""/>
        <dsp:cNvSpPr/>
      </dsp:nvSpPr>
      <dsp:spPr>
        <a:xfrm rot="10800000">
          <a:off x="0" y="1564"/>
          <a:ext cx="10814304" cy="338003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1. Педагогическое сопровождение реализации, включая обучающихся с ОВЗ и инвалидностью, индивидуальных образовательных маршрутов, проектов</a:t>
          </a:r>
          <a:endParaRPr lang="ru-RU" sz="2300" kern="1200" dirty="0"/>
        </a:p>
      </dsp:txBody>
      <dsp:txXfrm rot="-10800000">
        <a:off x="0" y="1564"/>
        <a:ext cx="10814304" cy="1186391"/>
      </dsp:txXfrm>
    </dsp:sp>
    <dsp:sp modelId="{10D17610-FDE4-4A91-957F-DB7C6D5B6BEA}">
      <dsp:nvSpPr>
        <dsp:cNvPr id="0" name=""/>
        <dsp:cNvSpPr/>
      </dsp:nvSpPr>
      <dsp:spPr>
        <a:xfrm>
          <a:off x="0" y="1237022"/>
          <a:ext cx="5407152" cy="91249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Выявление индивидуальных особенностей, интересов, способностей;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Подбор и адаптация педагогических средств индивидуализации образовательного процесса.</a:t>
          </a:r>
          <a:endParaRPr lang="ru-RU" sz="1100" kern="1200" dirty="0"/>
        </a:p>
      </dsp:txBody>
      <dsp:txXfrm>
        <a:off x="0" y="1237022"/>
        <a:ext cx="5407152" cy="912497"/>
      </dsp:txXfrm>
    </dsp:sp>
    <dsp:sp modelId="{10EF41FE-2BBE-47BE-BBAF-89FB7A2C7125}">
      <dsp:nvSpPr>
        <dsp:cNvPr id="0" name=""/>
        <dsp:cNvSpPr/>
      </dsp:nvSpPr>
      <dsp:spPr>
        <a:xfrm>
          <a:off x="5407152" y="1228032"/>
          <a:ext cx="5407152" cy="93047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Участие в разработке индивид. </a:t>
          </a:r>
          <a:r>
            <a:rPr lang="ru-RU" sz="1100" kern="1200" dirty="0" err="1" smtClean="0"/>
            <a:t>орб</a:t>
          </a:r>
          <a:r>
            <a:rPr lang="ru-RU" sz="1100" kern="1200" dirty="0" smtClean="0"/>
            <a:t>. маршрутов;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Работа по реализации АОП для детей с ОВЗ.</a:t>
          </a:r>
        </a:p>
      </dsp:txBody>
      <dsp:txXfrm>
        <a:off x="5407152" y="1228032"/>
        <a:ext cx="5407152" cy="930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4B8FD-0845-40CF-9290-43C17B2A96E5}">
      <dsp:nvSpPr>
        <dsp:cNvPr id="0" name=""/>
        <dsp:cNvSpPr/>
      </dsp:nvSpPr>
      <dsp:spPr>
        <a:xfrm>
          <a:off x="0" y="3241222"/>
          <a:ext cx="11100816" cy="2126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Необходимые умения</a:t>
          </a:r>
          <a:endParaRPr lang="ru-RU" sz="2100" kern="1200" dirty="0"/>
        </a:p>
      </dsp:txBody>
      <dsp:txXfrm>
        <a:off x="0" y="3241222"/>
        <a:ext cx="11100816" cy="1148360"/>
      </dsp:txXfrm>
    </dsp:sp>
    <dsp:sp modelId="{07F59D6A-7FF6-4606-B220-E99792711977}">
      <dsp:nvSpPr>
        <dsp:cNvPr id="0" name=""/>
        <dsp:cNvSpPr/>
      </dsp:nvSpPr>
      <dsp:spPr>
        <a:xfrm>
          <a:off x="0" y="4347050"/>
          <a:ext cx="5550407" cy="9782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Оценивать потенциал образовательной среды;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Выполнять требования доступности образовательной среды для обучающихся с ОВЗ;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Организовывать открытые образовательные пространства для проектирования исследования, творчества.</a:t>
          </a:r>
          <a:endParaRPr lang="ru-RU" sz="1200" kern="1200" dirty="0"/>
        </a:p>
      </dsp:txBody>
      <dsp:txXfrm>
        <a:off x="0" y="4347050"/>
        <a:ext cx="5550407" cy="978232"/>
      </dsp:txXfrm>
    </dsp:sp>
    <dsp:sp modelId="{4E381BF3-BC56-4F5C-BCB8-7C68D832DF86}">
      <dsp:nvSpPr>
        <dsp:cNvPr id="0" name=""/>
        <dsp:cNvSpPr/>
      </dsp:nvSpPr>
      <dsp:spPr>
        <a:xfrm>
          <a:off x="5550408" y="4347050"/>
          <a:ext cx="5550407" cy="9782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Оказывать помощь семье в построении семейной образовательной среды для поддержки обучающихся в освоении индивидуальных учебных планов;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Проводить исследования запросов обучающихся на образовательные услуги.</a:t>
          </a:r>
          <a:endParaRPr lang="ru-RU" sz="1200" kern="1200" dirty="0"/>
        </a:p>
      </dsp:txBody>
      <dsp:txXfrm>
        <a:off x="5550408" y="4347050"/>
        <a:ext cx="5550407" cy="978232"/>
      </dsp:txXfrm>
    </dsp:sp>
    <dsp:sp modelId="{D29B28C3-4859-443E-A369-B2DCCD7C24EA}">
      <dsp:nvSpPr>
        <dsp:cNvPr id="0" name=""/>
        <dsp:cNvSpPr/>
      </dsp:nvSpPr>
      <dsp:spPr>
        <a:xfrm rot="10800000">
          <a:off x="0" y="2421"/>
          <a:ext cx="11100816" cy="327069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2. Организация образовательной среды для реализации обучающимися, включая обучающихся с ОВЗ и инвалидностью, индивидуальных образовательных маршрутов, проектов</a:t>
          </a:r>
          <a:endParaRPr lang="ru-RU" sz="2100" kern="1200" dirty="0"/>
        </a:p>
      </dsp:txBody>
      <dsp:txXfrm rot="-10800000">
        <a:off x="0" y="2421"/>
        <a:ext cx="11100816" cy="1148015"/>
      </dsp:txXfrm>
    </dsp:sp>
    <dsp:sp modelId="{355195E4-DB56-4E90-970E-465BC9CFD162}">
      <dsp:nvSpPr>
        <dsp:cNvPr id="0" name=""/>
        <dsp:cNvSpPr/>
      </dsp:nvSpPr>
      <dsp:spPr>
        <a:xfrm>
          <a:off x="0" y="1150437"/>
          <a:ext cx="5550407" cy="9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Проектирование открытой вариативной образовательной среды;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Проектирование адаптированной образовательной среды для обучающихся с ОВЗ и инвалидностью.</a:t>
          </a:r>
          <a:endParaRPr lang="ru-RU" sz="1200" kern="1200" dirty="0"/>
        </a:p>
      </dsp:txBody>
      <dsp:txXfrm>
        <a:off x="0" y="1150437"/>
        <a:ext cx="5550407" cy="977939"/>
      </dsp:txXfrm>
    </dsp:sp>
    <dsp:sp modelId="{23BF0A3B-78AB-41AB-9779-D0DDA9ADD2C2}">
      <dsp:nvSpPr>
        <dsp:cNvPr id="0" name=""/>
        <dsp:cNvSpPr/>
      </dsp:nvSpPr>
      <dsp:spPr>
        <a:xfrm>
          <a:off x="5550408" y="1150437"/>
          <a:ext cx="5550407" cy="9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 доступности образовательных ресурсов для освоения обучающимися ИОМ;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Координация взаимодействия участников образовательных отношений с целью обеспечения доступа обучающихся к образовательным ресурсам.</a:t>
          </a:r>
          <a:endParaRPr lang="ru-RU" sz="1200" kern="1200" dirty="0"/>
        </a:p>
      </dsp:txBody>
      <dsp:txXfrm>
        <a:off x="5550408" y="1150437"/>
        <a:ext cx="5550407" cy="97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4B8FD-0845-40CF-9290-43C17B2A96E5}">
      <dsp:nvSpPr>
        <dsp:cNvPr id="0" name=""/>
        <dsp:cNvSpPr/>
      </dsp:nvSpPr>
      <dsp:spPr>
        <a:xfrm>
          <a:off x="0" y="3241222"/>
          <a:ext cx="11100816" cy="2126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Необходимые умения</a:t>
          </a:r>
          <a:endParaRPr lang="ru-RU" sz="2100" kern="1200" dirty="0"/>
        </a:p>
      </dsp:txBody>
      <dsp:txXfrm>
        <a:off x="0" y="3241222"/>
        <a:ext cx="11100816" cy="1148360"/>
      </dsp:txXfrm>
    </dsp:sp>
    <dsp:sp modelId="{07F59D6A-7FF6-4606-B220-E99792711977}">
      <dsp:nvSpPr>
        <dsp:cNvPr id="0" name=""/>
        <dsp:cNvSpPr/>
      </dsp:nvSpPr>
      <dsp:spPr>
        <a:xfrm>
          <a:off x="0" y="4347050"/>
          <a:ext cx="5550407" cy="9782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Осуществлять поиск источников информации, инновационного опыта </a:t>
          </a:r>
          <a:r>
            <a:rPr lang="ru-RU" sz="1300" kern="1200" dirty="0" err="1" smtClean="0"/>
            <a:t>тьюторского</a:t>
          </a:r>
          <a:r>
            <a:rPr lang="ru-RU" sz="1300" kern="1200" dirty="0" smtClean="0"/>
            <a:t> сопровождения в образовании;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Анализировать методическую литературу и осуществлять отбор актуальных методических материалов. </a:t>
          </a:r>
          <a:endParaRPr lang="ru-RU" sz="1300" kern="1200" dirty="0"/>
        </a:p>
      </dsp:txBody>
      <dsp:txXfrm>
        <a:off x="0" y="4347050"/>
        <a:ext cx="5550407" cy="978232"/>
      </dsp:txXfrm>
    </dsp:sp>
    <dsp:sp modelId="{4E381BF3-BC56-4F5C-BCB8-7C68D832DF86}">
      <dsp:nvSpPr>
        <dsp:cNvPr id="0" name=""/>
        <dsp:cNvSpPr/>
      </dsp:nvSpPr>
      <dsp:spPr>
        <a:xfrm>
          <a:off x="5550408" y="4347050"/>
          <a:ext cx="5550407" cy="9782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Анализировать эффективность методических средств педагогической поддержки;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Разрабатывать методические рекомендации для педагогов и родителей обучающихся, в том числе с ОВЗ и инвалидностью.</a:t>
          </a:r>
          <a:endParaRPr lang="ru-RU" sz="1300" kern="1200" dirty="0"/>
        </a:p>
      </dsp:txBody>
      <dsp:txXfrm>
        <a:off x="5550408" y="4347050"/>
        <a:ext cx="5550407" cy="978232"/>
      </dsp:txXfrm>
    </dsp:sp>
    <dsp:sp modelId="{D29B28C3-4859-443E-A369-B2DCCD7C24EA}">
      <dsp:nvSpPr>
        <dsp:cNvPr id="0" name=""/>
        <dsp:cNvSpPr/>
      </dsp:nvSpPr>
      <dsp:spPr>
        <a:xfrm rot="10800000">
          <a:off x="0" y="2421"/>
          <a:ext cx="11100816" cy="327069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3. Организационно-методическое обеспечение реализации обучающимися, включая обучающихся с ОВЗ и инвалидностью, индивидуальных образовательных маршрутов, планов</a:t>
          </a:r>
          <a:endParaRPr lang="ru-RU" sz="2100" kern="1200" dirty="0"/>
        </a:p>
      </dsp:txBody>
      <dsp:txXfrm rot="-10800000">
        <a:off x="0" y="2421"/>
        <a:ext cx="11100816" cy="1148015"/>
      </dsp:txXfrm>
    </dsp:sp>
    <dsp:sp modelId="{355195E4-DB56-4E90-970E-465BC9CFD162}">
      <dsp:nvSpPr>
        <dsp:cNvPr id="0" name=""/>
        <dsp:cNvSpPr/>
      </dsp:nvSpPr>
      <dsp:spPr>
        <a:xfrm>
          <a:off x="0" y="1150437"/>
          <a:ext cx="5550407" cy="9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Разработка и подбор методических средств для разработки и реализации ИОМ;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Разработка и подбор методических средств для формирования образовательной среды.</a:t>
          </a:r>
          <a:endParaRPr lang="ru-RU" sz="1300" kern="1200" dirty="0"/>
        </a:p>
      </dsp:txBody>
      <dsp:txXfrm>
        <a:off x="0" y="1150437"/>
        <a:ext cx="5550407" cy="977939"/>
      </dsp:txXfrm>
    </dsp:sp>
    <dsp:sp modelId="{23BF0A3B-78AB-41AB-9779-D0DDA9ADD2C2}">
      <dsp:nvSpPr>
        <dsp:cNvPr id="0" name=""/>
        <dsp:cNvSpPr/>
      </dsp:nvSpPr>
      <dsp:spPr>
        <a:xfrm>
          <a:off x="5550408" y="1150437"/>
          <a:ext cx="5550407" cy="9779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Разработка и подбор методических средств формирования адаптированной образовательной среды (альтернативная коммуникация, визуальная поддержка);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Подбор и разработка методических средств анализа результатов </a:t>
          </a:r>
          <a:r>
            <a:rPr lang="ru-RU" sz="1300" kern="1200" dirty="0" err="1" smtClean="0"/>
            <a:t>тьюторского</a:t>
          </a:r>
          <a:r>
            <a:rPr lang="ru-RU" sz="1300" kern="1200" dirty="0" smtClean="0"/>
            <a:t> сопровождения.</a:t>
          </a:r>
          <a:endParaRPr lang="ru-RU" sz="1300" kern="1200" dirty="0"/>
        </a:p>
      </dsp:txBody>
      <dsp:txXfrm>
        <a:off x="5550408" y="1150437"/>
        <a:ext cx="5550407" cy="9779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D6805-B831-479C-8240-3B5422351EFC}">
      <dsp:nvSpPr>
        <dsp:cNvPr id="0" name=""/>
        <dsp:cNvSpPr/>
      </dsp:nvSpPr>
      <dsp:spPr>
        <a:xfrm>
          <a:off x="0" y="3434992"/>
          <a:ext cx="10283951" cy="1624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Необходимые умения</a:t>
          </a:r>
          <a:endParaRPr lang="ru-RU" sz="2200" kern="1200" dirty="0"/>
        </a:p>
      </dsp:txBody>
      <dsp:txXfrm>
        <a:off x="0" y="3434992"/>
        <a:ext cx="10283951" cy="877066"/>
      </dsp:txXfrm>
    </dsp:sp>
    <dsp:sp modelId="{33428665-7868-4F14-B710-CDDB6A393DD9}">
      <dsp:nvSpPr>
        <dsp:cNvPr id="0" name=""/>
        <dsp:cNvSpPr/>
      </dsp:nvSpPr>
      <dsp:spPr>
        <a:xfrm>
          <a:off x="0" y="4292175"/>
          <a:ext cx="5141976" cy="10369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Планировать, определять направления и отбирать содержание коррекционно-развивающего обучения и воспитания обучающихся с нарушениями речи;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Демонстрировать образцы речи, соответствующие нормам русского языка.</a:t>
          </a:r>
          <a:endParaRPr lang="ru-RU" sz="1100" kern="1200" dirty="0"/>
        </a:p>
      </dsp:txBody>
      <dsp:txXfrm>
        <a:off x="0" y="4292175"/>
        <a:ext cx="5141976" cy="1036932"/>
      </dsp:txXfrm>
    </dsp:sp>
    <dsp:sp modelId="{97A25399-1995-4A6A-A583-9726276C55F4}">
      <dsp:nvSpPr>
        <dsp:cNvPr id="0" name=""/>
        <dsp:cNvSpPr/>
      </dsp:nvSpPr>
      <dsp:spPr>
        <a:xfrm>
          <a:off x="5141975" y="4292175"/>
          <a:ext cx="5141976" cy="10369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Применять психолого-педагогические технологии, методы и приемы, основанные на научных принципах и подходах к организации образования, воспитания и сопровождения обучающихся с нарушениями речи;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Адаптировать образовательные средства и технологии, в том числе контрольно-оценочные материалы и процедуры к возможностям и потребностям обучающихся с нарушениями речи.</a:t>
          </a:r>
          <a:endParaRPr lang="ru-RU" sz="1100" kern="1200" dirty="0"/>
        </a:p>
      </dsp:txBody>
      <dsp:txXfrm>
        <a:off x="5141975" y="4292175"/>
        <a:ext cx="5141976" cy="1036932"/>
      </dsp:txXfrm>
    </dsp:sp>
    <dsp:sp modelId="{19CF9C4A-67E1-4E87-8F6F-1370876D8B36}">
      <dsp:nvSpPr>
        <dsp:cNvPr id="0" name=""/>
        <dsp:cNvSpPr/>
      </dsp:nvSpPr>
      <dsp:spPr>
        <a:xfrm rot="10800000">
          <a:off x="0" y="1844"/>
          <a:ext cx="10283951" cy="346696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Коррекционно-развивающее обучение и воспитание обучающихся с нарушениями речи, оказание психолого-педагогической помощи и поддержки участникам образовательных отношений</a:t>
          </a:r>
          <a:endParaRPr lang="ru-RU" sz="2200" kern="1200" dirty="0"/>
        </a:p>
      </dsp:txBody>
      <dsp:txXfrm rot="-10800000">
        <a:off x="0" y="1844"/>
        <a:ext cx="10283951" cy="1216903"/>
      </dsp:txXfrm>
    </dsp:sp>
    <dsp:sp modelId="{39607AB9-E121-4B5B-A643-A84185029BF2}">
      <dsp:nvSpPr>
        <dsp:cNvPr id="0" name=""/>
        <dsp:cNvSpPr/>
      </dsp:nvSpPr>
      <dsp:spPr>
        <a:xfrm>
          <a:off x="0" y="1218747"/>
          <a:ext cx="5141976" cy="10366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Разработка, корректировка, реализация содержания адаптированных образовательных программ, программ логопедической помощи;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Создание специальных, в том числе психолого-педагогических, условий включения обучающихся с нарушениями речи в образовательный процесс.</a:t>
          </a:r>
          <a:endParaRPr lang="ru-RU" sz="1100" kern="1200" dirty="0"/>
        </a:p>
      </dsp:txBody>
      <dsp:txXfrm>
        <a:off x="0" y="1218747"/>
        <a:ext cx="5141976" cy="1036621"/>
      </dsp:txXfrm>
    </dsp:sp>
    <dsp:sp modelId="{BDA5D362-5480-4D78-8473-7CF874DE852B}">
      <dsp:nvSpPr>
        <dsp:cNvPr id="0" name=""/>
        <dsp:cNvSpPr/>
      </dsp:nvSpPr>
      <dsp:spPr>
        <a:xfrm>
          <a:off x="5141975" y="1218747"/>
          <a:ext cx="5141976" cy="10366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Организация деятельности обучающихся с нарушениями речи по освоению содержания адаптированных образовательных программ;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Контроль и оценка достижений обучающихся с нарушениями речи с оформлением педагогической документации.</a:t>
          </a:r>
          <a:endParaRPr lang="ru-RU" sz="1100" kern="1200" dirty="0"/>
        </a:p>
      </dsp:txBody>
      <dsp:txXfrm>
        <a:off x="5141975" y="1218747"/>
        <a:ext cx="5141976" cy="103662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55C9D-D7D8-4629-8DEB-728A1C5EC474}">
      <dsp:nvSpPr>
        <dsp:cNvPr id="0" name=""/>
        <dsp:cNvSpPr/>
      </dsp:nvSpPr>
      <dsp:spPr>
        <a:xfrm>
          <a:off x="0" y="635553"/>
          <a:ext cx="7422896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55401-772E-4BAF-9531-277569566AE0}">
      <dsp:nvSpPr>
        <dsp:cNvPr id="0" name=""/>
        <dsp:cNvSpPr/>
      </dsp:nvSpPr>
      <dsp:spPr>
        <a:xfrm>
          <a:off x="371144" y="30393"/>
          <a:ext cx="5196027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397" tIns="0" rIns="1963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ИОМ – готовит отчет о выполнении</a:t>
          </a:r>
          <a:endParaRPr lang="ru-RU" sz="2400" kern="1200" dirty="0"/>
        </a:p>
      </dsp:txBody>
      <dsp:txXfrm>
        <a:off x="430227" y="89476"/>
        <a:ext cx="5077861" cy="1092154"/>
      </dsp:txXfrm>
    </dsp:sp>
    <dsp:sp modelId="{52BE4F68-2F18-423F-A682-32DED13D8009}">
      <dsp:nvSpPr>
        <dsp:cNvPr id="0" name=""/>
        <dsp:cNvSpPr/>
      </dsp:nvSpPr>
      <dsp:spPr>
        <a:xfrm>
          <a:off x="0" y="2495313"/>
          <a:ext cx="7422896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3DBEAD-7CCE-4C82-92AF-BE9084C37B98}">
      <dsp:nvSpPr>
        <dsp:cNvPr id="0" name=""/>
        <dsp:cNvSpPr/>
      </dsp:nvSpPr>
      <dsp:spPr>
        <a:xfrm>
          <a:off x="371144" y="1890153"/>
          <a:ext cx="5196027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397" tIns="0" rIns="1963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АОП – </a:t>
          </a:r>
          <a:r>
            <a:rPr lang="ru-RU" sz="2400" kern="1200" dirty="0" err="1" smtClean="0"/>
            <a:t>уаствует</a:t>
          </a:r>
          <a:r>
            <a:rPr lang="ru-RU" sz="2400" kern="1200" dirty="0" smtClean="0"/>
            <a:t> в подведении </a:t>
          </a:r>
          <a:r>
            <a:rPr lang="ru-RU" sz="2400" kern="1200" dirty="0" err="1" smtClean="0"/>
            <a:t>резутьтатов</a:t>
          </a:r>
          <a:r>
            <a:rPr lang="ru-RU" sz="2400" kern="1200" dirty="0" smtClean="0"/>
            <a:t> (промежуточные и в конце учебного года)</a:t>
          </a:r>
          <a:endParaRPr lang="ru-RU" sz="2400" kern="1200" dirty="0"/>
        </a:p>
      </dsp:txBody>
      <dsp:txXfrm>
        <a:off x="430227" y="1949236"/>
        <a:ext cx="5077861" cy="1092154"/>
      </dsp:txXfrm>
    </dsp:sp>
    <dsp:sp modelId="{61A793F8-C624-4D51-A0AE-01F83ED64B3B}">
      <dsp:nvSpPr>
        <dsp:cNvPr id="0" name=""/>
        <dsp:cNvSpPr/>
      </dsp:nvSpPr>
      <dsp:spPr>
        <a:xfrm>
          <a:off x="0" y="4355073"/>
          <a:ext cx="7422896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1C3A9-181F-4469-A5F9-6160F8B022E1}">
      <dsp:nvSpPr>
        <dsp:cNvPr id="0" name=""/>
        <dsp:cNvSpPr/>
      </dsp:nvSpPr>
      <dsp:spPr>
        <a:xfrm>
          <a:off x="371144" y="3749913"/>
          <a:ext cx="5196027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397" tIns="0" rIns="19639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Дневник наблюдений, включая взаимодействие с семьей</a:t>
          </a:r>
          <a:endParaRPr lang="ru-RU" sz="2400" kern="1200" dirty="0"/>
        </a:p>
      </dsp:txBody>
      <dsp:txXfrm>
        <a:off x="430227" y="3808996"/>
        <a:ext cx="5077861" cy="1092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2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77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1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8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14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4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4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8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5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665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3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72A2B-7811-48AF-9AE0-14356C786E2E}" type="datetimeFigureOut">
              <a:rPr lang="ru-RU" smtClean="0"/>
              <a:t>05.06.2023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B5C3-C191-41B6-9BF9-FA9155956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7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9237" y="1572584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Документация </a:t>
            </a:r>
            <a:r>
              <a:rPr lang="ru-RU" dirty="0" err="1"/>
              <a:t>т</a:t>
            </a:r>
            <a:r>
              <a:rPr lang="ru-RU" dirty="0" err="1" smtClean="0"/>
              <a:t>ьютора</a:t>
            </a:r>
            <a:r>
              <a:rPr lang="ru-RU" dirty="0" smtClean="0"/>
              <a:t> и профессиональные стандарты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9237" y="4518915"/>
            <a:ext cx="8673427" cy="766318"/>
          </a:xfrm>
        </p:spPr>
        <p:txBody>
          <a:bodyPr/>
          <a:lstStyle/>
          <a:p>
            <a:r>
              <a:rPr lang="ru-RU" dirty="0" smtClean="0"/>
              <a:t>Галкина В.А., </a:t>
            </a:r>
            <a:r>
              <a:rPr lang="ru-RU" dirty="0" err="1" smtClean="0"/>
              <a:t>к.п.н</a:t>
            </a:r>
            <a:r>
              <a:rPr lang="ru-RU" dirty="0" smtClean="0"/>
              <a:t>., доцент кафедры специальной педагогики и комплексной реабилитации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117" y="52024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4294967295"/>
          </p:nvPr>
        </p:nvSpPr>
        <p:spPr>
          <a:xfrm>
            <a:off x="332105" y="2941256"/>
            <a:ext cx="4102735" cy="28468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Пункт 3.7. данного стандарта полностью посвящен </a:t>
            </a:r>
            <a:r>
              <a:rPr lang="ru-RU" dirty="0" err="1" smtClean="0"/>
              <a:t>тьюторской</a:t>
            </a:r>
            <a:r>
              <a:rPr lang="ru-RU" dirty="0" smtClean="0"/>
              <a:t> деятельности и звучит как: «Обобщенная трудовая функция «</a:t>
            </a:r>
            <a:r>
              <a:rPr lang="ru-RU" dirty="0" err="1" smtClean="0"/>
              <a:t>Тьюторское</a:t>
            </a:r>
            <a:r>
              <a:rPr lang="ru-RU" dirty="0" smtClean="0"/>
              <a:t> сопровождение обучающихся».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3544" y="197485"/>
            <a:ext cx="10277856" cy="2457450"/>
          </a:xfrm>
        </p:spPr>
        <p:txBody>
          <a:bodyPr>
            <a:normAutofit/>
          </a:bodyPr>
          <a:lstStyle/>
          <a:p>
            <a:r>
              <a:rPr lang="ru-RU" dirty="0" smtClean="0"/>
              <a:t>Профессиональный стандарт «Специалист в области воспитания» от 30 января 2023г.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933634550"/>
              </p:ext>
            </p:extLst>
          </p:nvPr>
        </p:nvGraphicFramePr>
        <p:xfrm>
          <a:off x="5385816" y="2793936"/>
          <a:ext cx="6519672" cy="29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82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2960" y="164084"/>
            <a:ext cx="10634472" cy="1289812"/>
          </a:xfrm>
        </p:spPr>
        <p:txBody>
          <a:bodyPr/>
          <a:lstStyle/>
          <a:p>
            <a:r>
              <a:rPr lang="ru-RU" dirty="0" smtClean="0"/>
              <a:t>Трудовые функции </a:t>
            </a:r>
            <a:r>
              <a:rPr lang="ru-RU" dirty="0" err="1" smtClean="0"/>
              <a:t>тьютора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58454858"/>
              </p:ext>
            </p:extLst>
          </p:nvPr>
        </p:nvGraphicFramePr>
        <p:xfrm>
          <a:off x="713232" y="1188720"/>
          <a:ext cx="10814304" cy="5495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454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389724449"/>
              </p:ext>
            </p:extLst>
          </p:nvPr>
        </p:nvGraphicFramePr>
        <p:xfrm>
          <a:off x="438912" y="768096"/>
          <a:ext cx="11100816" cy="537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39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7151799"/>
              </p:ext>
            </p:extLst>
          </p:nvPr>
        </p:nvGraphicFramePr>
        <p:xfrm>
          <a:off x="438912" y="768096"/>
          <a:ext cx="11100816" cy="537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285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6008" y="507599"/>
            <a:ext cx="10539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PT Sans"/>
              </a:rPr>
              <a:t>Приказ Минтруда России от 13.03.2023 N 136н "Об утверждении профессионального стандарта "Педагог-дефектолог" </a:t>
            </a:r>
            <a:endParaRPr lang="ru-RU" b="1" i="0" dirty="0">
              <a:solidFill>
                <a:srgbClr val="000000"/>
              </a:solidFill>
              <a:effectLst/>
              <a:latin typeface="PT San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61103221"/>
              </p:ext>
            </p:extLst>
          </p:nvPr>
        </p:nvGraphicFramePr>
        <p:xfrm>
          <a:off x="890016" y="1371600"/>
          <a:ext cx="10283952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84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3768" y="2322493"/>
            <a:ext cx="3501196" cy="2456442"/>
          </a:xfrm>
        </p:spPr>
        <p:txBody>
          <a:bodyPr/>
          <a:lstStyle/>
          <a:p>
            <a:r>
              <a:rPr lang="ru-RU" dirty="0" smtClean="0"/>
              <a:t>Отчетная документация </a:t>
            </a:r>
            <a:r>
              <a:rPr lang="ru-RU" dirty="0" err="1" smtClean="0"/>
              <a:t>тьютора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09092181"/>
              </p:ext>
            </p:extLst>
          </p:nvPr>
        </p:nvGraphicFramePr>
        <p:xfrm>
          <a:off x="4601464" y="737954"/>
          <a:ext cx="742289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84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Личностные качества </a:t>
            </a:r>
            <a:r>
              <a:rPr lang="ru-RU" dirty="0" err="1"/>
              <a:t>тьютора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13816" y="144819"/>
            <a:ext cx="10296144" cy="147366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С целью выявления актуальных компетенций и личностных качеств, которыми должен обладать </a:t>
            </a:r>
            <a:r>
              <a:rPr lang="ru-RU" dirty="0" err="1" smtClean="0"/>
              <a:t>тьютор</a:t>
            </a:r>
            <a:r>
              <a:rPr lang="ru-RU" dirty="0" smtClean="0"/>
              <a:t> / педагог-дефектолог </a:t>
            </a:r>
            <a:r>
              <a:rPr lang="ru-RU" dirty="0"/>
              <a:t>нами было проведено исследование требований работодателей. Были проанализированы вакансии на таких сайтах как: </a:t>
            </a:r>
            <a:r>
              <a:rPr lang="en-US" dirty="0" err="1"/>
              <a:t>hh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, </a:t>
            </a:r>
            <a:r>
              <a:rPr lang="en-US" dirty="0" err="1"/>
              <a:t>superjob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118446" y="2057400"/>
            <a:ext cx="6531009" cy="3998348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Среди личностных качеств </a:t>
            </a:r>
            <a:r>
              <a:rPr lang="ru-RU" dirty="0"/>
              <a:t>работодатели выделяют: </a:t>
            </a:r>
            <a:r>
              <a:rPr lang="ru-RU" i="1" dirty="0"/>
              <a:t>энергичность, позитивный настрой, креативность, целеустремленность, ответственность, любовь к детям, толерантность и стрессоустойчивость</a:t>
            </a:r>
            <a:r>
              <a:rPr lang="ru-RU" dirty="0"/>
              <a:t>.</a:t>
            </a:r>
          </a:p>
          <a:p>
            <a:pPr algn="just"/>
            <a:r>
              <a:rPr lang="ru-RU" b="1" dirty="0"/>
              <a:t>Среди профессиональных компетенций </a:t>
            </a:r>
            <a:r>
              <a:rPr lang="ru-RU" dirty="0"/>
              <a:t>выделяют: </a:t>
            </a:r>
            <a:r>
              <a:rPr lang="ru-RU" i="1" dirty="0"/>
              <a:t>поведенческий анализ, владение информационно-коммуникационными технологиями, составление адаптированных образовательных программ и индивидуальных образовательных маршрутов, навыки проведения диагностики уровня развития ребенка, владение методами сенсорной интеграции.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5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9656" y="2020824"/>
            <a:ext cx="793689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Спасибо за внимание!</a:t>
            </a:r>
            <a:endParaRPr lang="ru-RU" sz="88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D1DE0F0-22BD-CA49-B0E4-8B33FFD6C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2117" y="520242"/>
            <a:ext cx="1170000" cy="86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1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103</TotalTime>
  <Words>713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 Light</vt:lpstr>
      <vt:lpstr>PT Sans</vt:lpstr>
      <vt:lpstr>Rockwell</vt:lpstr>
      <vt:lpstr>Wingdings</vt:lpstr>
      <vt:lpstr>Atlas</vt:lpstr>
      <vt:lpstr>Документация тьютора и профессиональные стандарты</vt:lpstr>
      <vt:lpstr>Профессиональный стандарт «Специалист в области воспитания» от 30 января 2023г.</vt:lpstr>
      <vt:lpstr>Трудовые функции тьютора </vt:lpstr>
      <vt:lpstr>Презентация PowerPoint</vt:lpstr>
      <vt:lpstr>Презентация PowerPoint</vt:lpstr>
      <vt:lpstr>Презентация PowerPoint</vt:lpstr>
      <vt:lpstr>Отчетная документация тьютора</vt:lpstr>
      <vt:lpstr>Личностные качества тьютора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Документация тьютора и профессиональные стандарты</dc:title>
  <dc:creator>Галкина Вера Александровна</dc:creator>
  <cp:lastModifiedBy>Галкина Вера Александровна</cp:lastModifiedBy>
  <cp:revision>36</cp:revision>
  <dcterms:created xsi:type="dcterms:W3CDTF">2023-06-05T07:27:30Z</dcterms:created>
  <dcterms:modified xsi:type="dcterms:W3CDTF">2023-06-05T09:11:03Z</dcterms:modified>
</cp:coreProperties>
</file>