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F9F339-A115-AC4B-D9CB-043570E2C4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9818FC3-D8A4-9399-252F-B237CDF3E1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F698D0-9D6F-346B-8C4D-DFB5E86BF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C2430-5570-4392-9993-387D3676C28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F08CFA-AEBC-0D76-C843-6C27909DC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381667-7152-E500-0F0B-716682BFA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EA41E-5CF9-42C9-BFEC-188B3BD26A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454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BE1F36-BCDD-D6C4-A47C-F2ECFCF87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E3E3773-8D6B-126F-3875-8E32C1B6F6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7600EE-8A2A-48A9-85CA-FA296FACC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C2430-5570-4392-9993-387D3676C28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B2F13B7-360D-9ECD-D3F5-75EEC7587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C5F528-C2F4-AC3C-8D79-61E096901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EA41E-5CF9-42C9-BFEC-188B3BD26A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88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4093E15-C317-E70C-A557-8ABB870E98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FBD9037-E05F-72CC-C619-3320DA898A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0DE859-2864-B57D-A8D8-0B057C675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C2430-5570-4392-9993-387D3676C28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384444-7731-22DD-8AB0-3D511B02A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7BA5C8-52CA-5CD4-6E2A-427EFB97F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EA41E-5CF9-42C9-BFEC-188B3BD26A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639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AF0505-1EA6-B137-5CAA-40518A2C8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E3E949-0B80-75EC-B914-7E4F5F2E3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49E39A9-A3B3-CC2B-D2E7-8782692F3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C2430-5570-4392-9993-387D3676C28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E45AE4-0C22-860A-C500-C68A3EC3A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EBFC07-5E80-8D16-5EC2-95E68C380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EA41E-5CF9-42C9-BFEC-188B3BD26A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627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2EE1F2-BA36-70D2-D755-2DE08B8A0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B919792-F23B-5F1B-3957-BB29892E8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525231-7412-4003-5435-06CCE43B3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C2430-5570-4392-9993-387D3676C28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6E4CAB-8DFE-A553-8F24-E2A76E2D9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B080A9C-E247-610C-3B74-BC68D4DCD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EA41E-5CF9-42C9-BFEC-188B3BD26A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05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13BE63-C435-7A89-1C46-E47C7D868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124088-7DDB-2E29-C5A8-394CDE8450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0BBD1ED-D185-4E84-3BDB-2B4678CBC6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02758DF-7A15-9035-40B5-624179535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C2430-5570-4392-9993-387D3676C28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DF2BFA7-82F0-D256-7E41-A70E093A2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9F33B2F-EC1D-FC58-201C-5B84DBD07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EA41E-5CF9-42C9-BFEC-188B3BD26A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600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9784F8-8528-CEC0-9220-5F89CC94D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9186168-6BBB-0AA5-E4DD-6F7F65D0C9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674FD64-27D2-4073-A4E9-4F749B68D3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50D73F8-5689-6553-1A23-96C261AF0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959659D-FF2F-5561-70C5-184BF03188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511D863-7D2D-AB54-98D3-9893BE500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C2430-5570-4392-9993-387D3676C28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742EBC8-070A-3169-5FBF-730E8E743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5893927-BC9B-CB9E-8F66-64A418BAB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EA41E-5CF9-42C9-BFEC-188B3BD26A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26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071277-0946-2F2A-3D35-1E09E43DF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C8D9060-EB36-33AF-3397-5753F26F8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C2430-5570-4392-9993-387D3676C28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72002ED-3F09-C984-B3BF-B625B8240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CE1273B-5DA3-5059-9E7A-E7D285B7B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EA41E-5CF9-42C9-BFEC-188B3BD26A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98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678BFD5-F6A2-5496-989D-BB01008AD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C2430-5570-4392-9993-387D3676C28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C86CDA6-79EF-1F40-C04A-77FEA6163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9DADB56-94F7-47B8-D7BD-E68CC6DEF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EA41E-5CF9-42C9-BFEC-188B3BD26A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741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21315F-D0B2-A5DD-35FF-0ED748EEB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844A21-E5BD-B0E1-3D66-25A7C2B81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994A9B2-2705-4990-EBBF-B50BD51525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C80B19D-8006-E41B-8A56-2A6AF8315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C2430-5570-4392-9993-387D3676C28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3C7D04D-626F-B445-1D27-B651AA2DE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5F1637E-91D3-3957-EC67-EFECE86B5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EA41E-5CF9-42C9-BFEC-188B3BD26A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75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9F09BE-C7CA-6976-1D76-99F188D9B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1530087-39D3-8FB1-9174-EF1409D81D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A4EDD00-2BEA-11A0-8178-7E24AF5E28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DEB8C2C-6182-CCD0-DD27-8B760123B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C2430-5570-4392-9993-387D3676C28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1C37679-A1BA-0A9B-FEA6-E9F6A70AD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AB35B40-2E6B-35B1-3591-8A75A1187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EA41E-5CF9-42C9-BFEC-188B3BD26A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413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BDE0E2-DA12-0552-76D5-644F471B5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FE7F31A-45E8-42FF-16B5-CEFB17330B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D116BF-45D5-E1A0-D7F6-EF99AD00B9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C2430-5570-4392-9993-387D3676C28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7902C7-0BFD-3126-417F-200B608A0C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16EEA00-0929-EDBA-1427-865597864B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EA41E-5CF9-42C9-BFEC-188B3BD26A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964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FC6273-E69D-46C4-C5F7-439C83C42C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43100"/>
            <a:ext cx="9144000" cy="2387600"/>
          </a:xfrm>
        </p:spPr>
        <p:txBody>
          <a:bodyPr/>
          <a:lstStyle/>
          <a:p>
            <a:r>
              <a:rPr lang="ru-RU" dirty="0"/>
              <a:t>ИОМ для обучающихся с ОВЗ в системе СПО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E09F0C9-8B02-0D4F-906F-493190463C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29070" y="4907756"/>
            <a:ext cx="9144000" cy="1655762"/>
          </a:xfrm>
        </p:spPr>
        <p:txBody>
          <a:bodyPr/>
          <a:lstStyle/>
          <a:p>
            <a:pPr algn="r"/>
            <a:r>
              <a:rPr lang="ru-RU" dirty="0"/>
              <a:t>Галкина В.А., </a:t>
            </a:r>
            <a:r>
              <a:rPr lang="ru-RU" dirty="0" err="1"/>
              <a:t>к.п.н</a:t>
            </a:r>
            <a:r>
              <a:rPr lang="ru-RU" dirty="0"/>
              <a:t>., доцент кафедры специальной педагогики и комплексной реабилитации, МГПУ</a:t>
            </a:r>
          </a:p>
        </p:txBody>
      </p:sp>
      <p:pic>
        <p:nvPicPr>
          <p:cNvPr id="4" name="Picture 2" descr="https://www.mgpu.ru/wp-content/uploads/2021/07/logo-ru-2.png">
            <a:extLst>
              <a:ext uri="{FF2B5EF4-FFF2-40B4-BE49-F238E27FC236}">
                <a16:creationId xmlns:a16="http://schemas.microsoft.com/office/drawing/2014/main" id="{2ED5F504-22A4-3F1C-D9BB-EA36AD59B2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44" y="217244"/>
            <a:ext cx="1871410" cy="1725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9662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9C3EBF8-A9DD-92DE-3786-8792D219D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470" y="1348546"/>
            <a:ext cx="10515600" cy="4351338"/>
          </a:xfrm>
        </p:spPr>
        <p:txBody>
          <a:bodyPr>
            <a:normAutofit/>
          </a:bodyPr>
          <a:lstStyle/>
          <a:p>
            <a:r>
              <a:rPr lang="ru-RU" sz="3200" dirty="0"/>
              <a:t>ИОМ для обучающегося с ОВЗ и (или) инвалидностью составляется на основе заключения ПМПК / справки об инвалидности.</a:t>
            </a:r>
          </a:p>
          <a:p>
            <a:r>
              <a:rPr lang="ru-RU" sz="3200" dirty="0"/>
              <a:t>С целью разработки ИОМ в организации может работать </a:t>
            </a:r>
            <a:r>
              <a:rPr lang="ru-RU" sz="3200" dirty="0" err="1"/>
              <a:t>ППк</a:t>
            </a:r>
            <a:endParaRPr lang="ru-RU" sz="3200" dirty="0"/>
          </a:p>
          <a:p>
            <a:r>
              <a:rPr lang="ru-RU" sz="3200" dirty="0"/>
              <a:t>ИОМ является дополнением к адаптированной образовательной программе. </a:t>
            </a:r>
          </a:p>
        </p:txBody>
      </p:sp>
    </p:spTree>
    <p:extLst>
      <p:ext uri="{BB962C8B-B14F-4D97-AF65-F5344CB8AC3E}">
        <p14:creationId xmlns:p14="http://schemas.microsoft.com/office/powerpoint/2010/main" val="3442792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A85F37-2544-5810-A345-A54866A7A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Область 1. индивидуальные образовательные потребности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F70D65-CAB7-2C07-537F-BB00B1693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Учебный план по дисциплинам (входит в состав АОП, составляется на основе обычной образовательной программы). План адаптируется с учетом уровня развития ребенка и не должен дублировать школьную программу. </a:t>
            </a:r>
          </a:p>
          <a:p>
            <a:r>
              <a:rPr lang="ru-RU" dirty="0"/>
              <a:t>2.  Диагностика (в составе </a:t>
            </a:r>
            <a:r>
              <a:rPr lang="ru-RU" dirty="0" err="1"/>
              <a:t>ППк</a:t>
            </a:r>
            <a:r>
              <a:rPr lang="ru-RU" dirty="0"/>
              <a:t>, либо диагностика достижений </a:t>
            </a:r>
            <a:r>
              <a:rPr lang="ru-RU" dirty="0" err="1"/>
              <a:t>тьюторанта</a:t>
            </a:r>
            <a:r>
              <a:rPr lang="ru-RU" dirty="0"/>
              <a:t> в соответствии с планом)</a:t>
            </a:r>
          </a:p>
          <a:p>
            <a:r>
              <a:rPr lang="ru-RU" dirty="0"/>
              <a:t>3. Указание специальных технических средств для обучения или методических средств и приемов.</a:t>
            </a:r>
          </a:p>
        </p:txBody>
      </p:sp>
    </p:spTree>
    <p:extLst>
      <p:ext uri="{BB962C8B-B14F-4D97-AF65-F5344CB8AC3E}">
        <p14:creationId xmlns:p14="http://schemas.microsoft.com/office/powerpoint/2010/main" val="2906964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EFA07E-9340-05AD-3E4C-4D68A2D7E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Пример на программе «Социальная адаптация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600" dirty="0"/>
              <a:t>и основы социально-правовых знаний». Вариант 1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B11B17A-35A6-C3E7-698F-7D9938914B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456" y="1997747"/>
            <a:ext cx="10315222" cy="4495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828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CBABF6-AC77-9BCB-A6FF-6BEA3E770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/>
              <a:t>Пример на программе «Социальная адаптация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4400" dirty="0"/>
              <a:t>и основы социально-правовых знаний». Вариант 2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33C025D-E017-29C1-12E5-87A88C1706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0007" y="1309590"/>
            <a:ext cx="6858594" cy="5113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27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D72617-010F-48E9-58EF-BC4A2B745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Образовательный процесс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7645E7-D49E-2F4E-C726-6FA33375F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Отметки о проблемах в обучении / поведении</a:t>
            </a:r>
          </a:p>
          <a:p>
            <a:r>
              <a:rPr lang="ru-RU" dirty="0"/>
              <a:t>2. Помощь в участии в групповых и </a:t>
            </a:r>
            <a:r>
              <a:rPr lang="ru-RU" dirty="0" err="1"/>
              <a:t>общеколледжных</a:t>
            </a:r>
            <a:r>
              <a:rPr lang="ru-RU" dirty="0"/>
              <a:t> мероприятий (образовательных и досуговых) – в соответствии с планом учреждения</a:t>
            </a:r>
          </a:p>
          <a:p>
            <a:r>
              <a:rPr lang="ru-RU" dirty="0"/>
              <a:t>3. Помощь в усвоении материала на занятии или дома (в случае дистанционного обучения)</a:t>
            </a:r>
          </a:p>
          <a:p>
            <a:r>
              <a:rPr lang="ru-RU" dirty="0"/>
              <a:t>4. Участие в разработке АОП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0362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955FF4-B293-7A93-26BE-07C90FCE5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Работа с семьей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4914CF-53F2-BBE4-CA46-804CDBA4D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1. Консультирование родителей по приемам и методам обучения</a:t>
            </a:r>
          </a:p>
          <a:p>
            <a:r>
              <a:rPr lang="ru-RU" sz="3600" dirty="0"/>
              <a:t>2. Работа по формированию адекватного представления о возможностях их ребенка</a:t>
            </a:r>
          </a:p>
          <a:p>
            <a:pPr marL="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12767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74E51D8-A6EB-24E1-1EEB-6814C2C30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7200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9166699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242</Words>
  <Application>Microsoft Office PowerPoint</Application>
  <PresentationFormat>Широкоэкранный</PresentationFormat>
  <Paragraphs>20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ИОМ для обучающихся с ОВЗ в системе СПО </vt:lpstr>
      <vt:lpstr>Презентация PowerPoint</vt:lpstr>
      <vt:lpstr>Область 1. индивидуальные образовательные потребности</vt:lpstr>
      <vt:lpstr>Пример на программе «Социальная адаптация и основы социально-правовых знаний». Вариант 1</vt:lpstr>
      <vt:lpstr>Пример на программе «Социальная адаптация и основы социально-правовых знаний». Вариант 2</vt:lpstr>
      <vt:lpstr>Образовательный процесс</vt:lpstr>
      <vt:lpstr>Работа с семьей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ИОМ для обучающихся с ОВЗ в системе СПО</dc:title>
  <dc:creator>Вера Галкина</dc:creator>
  <cp:lastModifiedBy>New</cp:lastModifiedBy>
  <cp:revision>10</cp:revision>
  <dcterms:created xsi:type="dcterms:W3CDTF">2024-03-14T05:14:52Z</dcterms:created>
  <dcterms:modified xsi:type="dcterms:W3CDTF">2024-03-15T13:28:34Z</dcterms:modified>
</cp:coreProperties>
</file>