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9" r:id="rId1"/>
  </p:sldMasterIdLst>
  <p:notesMasterIdLst>
    <p:notesMasterId r:id="rId13"/>
  </p:notesMasterIdLst>
  <p:sldIdLst>
    <p:sldId id="336" r:id="rId2"/>
    <p:sldId id="337" r:id="rId3"/>
    <p:sldId id="338" r:id="rId4"/>
    <p:sldId id="339" r:id="rId5"/>
    <p:sldId id="359" r:id="rId6"/>
    <p:sldId id="357" r:id="rId7"/>
    <p:sldId id="358" r:id="rId8"/>
    <p:sldId id="340" r:id="rId9"/>
    <p:sldId id="342" r:id="rId10"/>
    <p:sldId id="356" r:id="rId11"/>
    <p:sldId id="351" r:id="rId1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E8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D70D-AE37-4CA9-B4BB-8EFC1AED526B}" type="datetimeFigureOut">
              <a:rPr lang="ru-RU" smtClean="0"/>
              <a:t>15.03.2024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57B19-C51E-4785-98C7-B30DA77146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19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57B19-C51E-4785-98C7-B30DA771462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81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34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15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043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82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147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21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741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564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0099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2916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0099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25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26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86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0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59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99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50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07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9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06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9933D-8B82-1D8E-AC3F-03AF8C6D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885" y="2068552"/>
            <a:ext cx="7350760" cy="300797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«Методика работы педагога -психолога при составлении индивидуального образовательного маршрута обучающегося с ОВЗ и инвалидностью: из опыта работы Дмитровского техникума»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B123AB-EF75-3B0C-78BA-46A0A94E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78684"/>
            <a:ext cx="5683771" cy="1066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учреждение Московской области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«Дмитровский техникум»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61215E46-7B7C-DF8C-DDB4-46B19E503AAC}"/>
              </a:ext>
            </a:extLst>
          </p:cNvPr>
          <p:cNvSpPr txBox="1">
            <a:spLocks/>
          </p:cNvSpPr>
          <p:nvPr/>
        </p:nvSpPr>
        <p:spPr>
          <a:xfrm>
            <a:off x="5739130" y="5410200"/>
            <a:ext cx="266192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Пановская О.И.</a:t>
            </a:r>
          </a:p>
          <a:p>
            <a:pPr algn="r"/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53673B-7C63-EF6B-D1A2-2ABFC905A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73" y="4281"/>
            <a:ext cx="2083931" cy="206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3A1E8-4028-DB94-AB50-64F4DF7F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856"/>
            <a:ext cx="8406130" cy="944493"/>
          </a:xfrm>
        </p:spPr>
        <p:txBody>
          <a:bodyPr>
            <a:normAutofit/>
          </a:bodyPr>
          <a:lstStyle/>
          <a:p>
            <a:pPr marL="72390" marR="368300" indent="251460" algn="ctr">
              <a:lnSpc>
                <a:spcPct val="103000"/>
              </a:lnSpc>
              <a:spcBef>
                <a:spcPts val="15"/>
              </a:spcBef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Цветовой тест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Люшера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24" y="1090201"/>
            <a:ext cx="2488352" cy="186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94866"/>
            <a:ext cx="2517380" cy="18880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07780" y="3048000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Проективная диагностика «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Зонди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26083"/>
            <a:ext cx="2514600" cy="1885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24" y="4254075"/>
            <a:ext cx="2536372" cy="19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5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45419-73E1-53EC-7A84-68B103B1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362200"/>
            <a:ext cx="7010400" cy="1905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4583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0A7009-2A74-E3EB-F213-866392A5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29" y="46107"/>
            <a:ext cx="8406130" cy="13542169"/>
          </a:xfrm>
        </p:spPr>
        <p:txBody>
          <a:bodyPr>
            <a:normAutofit/>
          </a:bodyPr>
          <a:lstStyle/>
          <a:p>
            <a:pPr algn="ctr"/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</a:t>
            </a: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88нплрпгпгпрр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E26C7-C160-F4EB-5B57-8D56AC08AD00}"/>
              </a:ext>
            </a:extLst>
          </p:cNvPr>
          <p:cNvSpPr txBox="1"/>
          <p:nvPr/>
        </p:nvSpPr>
        <p:spPr>
          <a:xfrm>
            <a:off x="510488" y="990600"/>
            <a:ext cx="81959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современной образовательной системе существует потребность в комплексной поддержке обучающихся, особенно учитывая разнообразные потребности и особенности каждого студента. Работа психолога 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тьютора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этой сфере имеет особое значение, так как они сотрудничают для обеспечения эффективного и индивидуально-ориентированного образования.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2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24EC7-A1A8-6444-2E4E-4223770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55626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1. Педагог-психолог и специалисты службы сопровождения выстраивают взаимодействие с родителями (законными представителями) ребенка, соблюдая этические нормы (Оформление согласия родителей (законных представителей) на работу с обучающимся и его персональными данными, беседа об особенностях его воспитания и развития.) Изучают документацию.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2. Педагог-психолог проводит комплексную оценку потребностей и возможностей обучающегося с ОВЗ. Это включает в себя: изучение его когнитивных, эмоциональных, социальных и поведенческих характеристик.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8" t="15832" r="20671" b="10287"/>
          <a:stretch/>
        </p:blipFill>
        <p:spPr>
          <a:xfrm>
            <a:off x="5410200" y="5462587"/>
            <a:ext cx="14478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9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55AC4-CB90-9BD5-7578-8896AF93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406130" cy="135421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психодиагностики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4ABE9F1-2589-3389-517F-6FA0777E59B4}"/>
              </a:ext>
            </a:extLst>
          </p:cNvPr>
          <p:cNvSpPr txBox="1">
            <a:spLocks/>
          </p:cNvSpPr>
          <p:nvPr/>
        </p:nvSpPr>
        <p:spPr>
          <a:xfrm>
            <a:off x="1278294" y="1371600"/>
            <a:ext cx="7263130" cy="2240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0099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формализованные методики (тесты; опросники; методики проективной техники; психофизиологические методики).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малоформализованные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(наблюдение; беседа; анализ продуктов деятельности).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" marR="369570" algn="just">
              <a:lnSpc>
                <a:spcPct val="103000"/>
              </a:lnSpc>
              <a:spcBef>
                <a:spcPts val="620"/>
              </a:spcBef>
              <a:spcAft>
                <a:spcPts val="800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E55AC4-CB90-9BD5-7578-8896AF939964}"/>
              </a:ext>
            </a:extLst>
          </p:cNvPr>
          <p:cNvSpPr txBox="1">
            <a:spLocks/>
          </p:cNvSpPr>
          <p:nvPr/>
        </p:nvSpPr>
        <p:spPr>
          <a:xfrm>
            <a:off x="359229" y="3304437"/>
            <a:ext cx="8406130" cy="135421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0099"/>
                </a:solidFill>
                <a:latin typeface="Constantia"/>
                <a:ea typeface="+mj-ea"/>
                <a:cs typeface="Constantia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4ABE9F1-2589-3389-517F-6FA0777E59B4}"/>
              </a:ext>
            </a:extLst>
          </p:cNvPr>
          <p:cNvSpPr txBox="1">
            <a:spLocks/>
          </p:cNvSpPr>
          <p:nvPr/>
        </p:nvSpPr>
        <p:spPr>
          <a:xfrm>
            <a:off x="1295400" y="4545785"/>
            <a:ext cx="7263130" cy="1605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0099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самооценки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мотивации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стрессом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регуляция</a:t>
            </a:r>
          </a:p>
          <a:p>
            <a:pPr marL="71755" marR="369570" algn="just">
              <a:lnSpc>
                <a:spcPct val="103000"/>
              </a:lnSpc>
              <a:spcBef>
                <a:spcPts val="620"/>
              </a:spcBef>
              <a:spcAft>
                <a:spcPts val="800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6" t="7084" r="22412" b="9264"/>
          <a:stretch/>
        </p:blipFill>
        <p:spPr>
          <a:xfrm>
            <a:off x="5577837" y="4545785"/>
            <a:ext cx="2194563" cy="193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036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4800"/>
            <a:ext cx="7086600" cy="63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8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24EC7-A1A8-6444-2E4E-4223770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0"/>
            <a:ext cx="7620000" cy="55626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3. По результатам диагностики собирается комиссия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 предоставляет заключение о психологической оценке, особенностях развития, потребностях и способностях обучающегося и даются рекомендации специалистам сопровождения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психолог, социальный педагог, классный руководитель).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4. Учитывая рекомендации и ресурсы, предоставленные психологом совместно с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планируют индивидуальный образовательный маршрут, обсуждаются цели обучения, конкретные задачи, методики обучения, адаптации учебного материала и ожидаемые результаты.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5. Психолог консультирует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преподавателей по вопросам психологической поддержки и разработке адаптивных стратегий обучения.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645426"/>
            <a:ext cx="1957137" cy="12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5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24EC7-A1A8-6444-2E4E-4223770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5626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6. Психолог 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сотрудничают в процессе мониторинга и оценки прогресса обучающегося. Регулярно обсуждают достижения и проблемные области, анализируют данные и вносят корректировки в индивидуальный образовательный маршрут при необходимости.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7" t="11584" r="10289" b="8738"/>
          <a:stretch/>
        </p:blipFill>
        <p:spPr>
          <a:xfrm>
            <a:off x="5029200" y="4126463"/>
            <a:ext cx="2819400" cy="213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038600"/>
            <a:ext cx="28342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8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56364-C06B-5E97-CC77-3FD1C94D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91" y="217900"/>
            <a:ext cx="8406130" cy="67710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Тест «Руки» Вагнера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EB56364-C06B-5E97-CC77-3FD1C94DCD96}"/>
              </a:ext>
            </a:extLst>
          </p:cNvPr>
          <p:cNvSpPr txBox="1">
            <a:spLocks/>
          </p:cNvSpPr>
          <p:nvPr/>
        </p:nvSpPr>
        <p:spPr>
          <a:xfrm>
            <a:off x="271754" y="723215"/>
            <a:ext cx="8005471" cy="21391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0099"/>
                </a:solidFill>
                <a:latin typeface="Constantia"/>
                <a:ea typeface="+mj-ea"/>
                <a:cs typeface="Constantia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www.b17.ru/foto/uploaded/upl_1511386726_8620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6"/>
          <a:stretch/>
        </p:blipFill>
        <p:spPr bwMode="auto">
          <a:xfrm>
            <a:off x="307522" y="800195"/>
            <a:ext cx="5939790" cy="4124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47312" y="1600200"/>
            <a:ext cx="2896688" cy="4044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Агрессивность(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Ag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Директивность(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Dir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Страх (F)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Аффективность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Af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Коммуникативность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Зависимость (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Dep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Эксгибиционизм (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Калечность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(Ипохондрия) (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Crip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Активность безличная (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Пассивность безличная (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Описание (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Dser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19855"/>
            <a:ext cx="2267610" cy="1700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919855"/>
            <a:ext cx="23622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DE9DE-EAD4-780B-9A6C-708D6A3D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406130" cy="135421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исследования эмоционального состояния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(по Э.Т. Дорофеевой).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354356"/>
            <a:ext cx="2133600" cy="2514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3300" y="1324809"/>
            <a:ext cx="2133600" cy="2514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00800" y="1324809"/>
            <a:ext cx="2133600" cy="25146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39" y="4038600"/>
            <a:ext cx="4876800" cy="27792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30" y="4495800"/>
            <a:ext cx="25146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915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1278</TotalTime>
  <Words>433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Constantia</vt:lpstr>
      <vt:lpstr>Times New Roman</vt:lpstr>
      <vt:lpstr>Wingdings 3</vt:lpstr>
      <vt:lpstr>Легкий дым</vt:lpstr>
      <vt:lpstr>«Методика работы педагога -психолога при составлении индивидуального образовательного маршрута обучающегося с ОВЗ и инвалидностью: из опыта работы Дмитровского техникума»</vt:lpstr>
      <vt:lpstr>            э   88нплрпгпгпрр</vt:lpstr>
      <vt:lpstr>Шаг 1. Педагог-психолог и специалисты службы сопровождения выстраивают взаимодействие с родителями (законными представителями) ребенка, соблюдая этические нормы (Оформление согласия родителей (законных представителей) на работу с обучающимся и его персональными данными, беседа об особенностях его воспитания и развития.) Изучают документацию.   Шаг 2. Педагог-психолог проводит комплексную оценку потребностей и возможностей обучающегося с ОВЗ. Это включает в себя: изучение его когнитивных, эмоциональных, социальных и поведенческих характеристик.     </vt:lpstr>
      <vt:lpstr>Средства психодиагностики</vt:lpstr>
      <vt:lpstr>Презентация PowerPoint</vt:lpstr>
      <vt:lpstr>Шаг 3. По результатам диагностики собирается комиссия ППк, психолог предоставляет заключение о психологической оценке, особенностях развития, потребностях и способностях обучающегося и даются рекомендации специалистам сопровождения (тьютор, психолог, социальный педагог, классный руководитель).    Шаг 4. Учитывая рекомендации и ресурсы, предоставленные психологом совместно с тьютором планируют индивидуальный образовательный маршрут, обсуждаются цели обучения, конкретные задачи, методики обучения, адаптации учебного материала и ожидаемые результаты.   Шаг 5. Психолог консультирует тьютора и преподавателей по вопросам психологической поддержки и разработке адаптивных стратегий обучения. </vt:lpstr>
      <vt:lpstr>Шаг 6. Психолог и тьютор сотрудничают в процессе мониторинга и оценки прогресса обучающегося. Регулярно обсуждают достижения и проблемные области, анализируют данные и вносят корректировки в индивидуальный образовательный маршрут при необходимости. </vt:lpstr>
      <vt:lpstr>Тест «Руки» Вагнера</vt:lpstr>
      <vt:lpstr>Методика исследования эмоционального состояния (по Э.Т. Дорофеевой). </vt:lpstr>
      <vt:lpstr>Цветовой тест Люшера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Vs</dc:creator>
  <cp:keywords>exciting online presentation communicate impactful exchange information broadcast collaborate on-screen projector white</cp:keywords>
  <cp:lastModifiedBy>New</cp:lastModifiedBy>
  <cp:revision>39</cp:revision>
  <cp:lastPrinted>2022-11-29T07:52:07Z</cp:lastPrinted>
  <dcterms:created xsi:type="dcterms:W3CDTF">2022-11-27T15:03:46Z</dcterms:created>
  <dcterms:modified xsi:type="dcterms:W3CDTF">2024-03-15T07:59:21Z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2022-11-27T00:00:00Z</vt:filetime>
  </property>
</Properties>
</file>